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4"/>
    <p:sldMasterId id="2147483648" r:id="rId5"/>
  </p:sldMasterIdLst>
  <p:notesMasterIdLst>
    <p:notesMasterId r:id="rId72"/>
  </p:notesMasterIdLst>
  <p:handoutMasterIdLst>
    <p:handoutMasterId r:id="rId73"/>
  </p:handoutMasterIdLst>
  <p:sldIdLst>
    <p:sldId id="272" r:id="rId6"/>
    <p:sldId id="267" r:id="rId7"/>
    <p:sldId id="273" r:id="rId8"/>
    <p:sldId id="259" r:id="rId9"/>
    <p:sldId id="278" r:id="rId10"/>
    <p:sldId id="261" r:id="rId11"/>
    <p:sldId id="283" r:id="rId12"/>
    <p:sldId id="262" r:id="rId13"/>
    <p:sldId id="263" r:id="rId14"/>
    <p:sldId id="264" r:id="rId15"/>
    <p:sldId id="266" r:id="rId16"/>
    <p:sldId id="268" r:id="rId17"/>
    <p:sldId id="282" r:id="rId18"/>
    <p:sldId id="284" r:id="rId19"/>
    <p:sldId id="285" r:id="rId20"/>
    <p:sldId id="287" r:id="rId21"/>
    <p:sldId id="288" r:id="rId22"/>
    <p:sldId id="290" r:id="rId23"/>
    <p:sldId id="289" r:id="rId24"/>
    <p:sldId id="291" r:id="rId25"/>
    <p:sldId id="292" r:id="rId26"/>
    <p:sldId id="293" r:id="rId27"/>
    <p:sldId id="295" r:id="rId28"/>
    <p:sldId id="294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8" r:id="rId70"/>
    <p:sldId id="28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A"/>
    <a:srgbClr val="E9E9E9"/>
    <a:srgbClr val="E6E6E6"/>
    <a:srgbClr val="DCDCDB"/>
    <a:srgbClr val="E2E0DF"/>
    <a:srgbClr val="A6A5A3"/>
    <a:srgbClr val="A5A4A2"/>
    <a:srgbClr val="A09D79"/>
    <a:srgbClr val="D1D8B7"/>
    <a:srgbClr val="AD5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>
        <p:scale>
          <a:sx n="100" d="100"/>
          <a:sy n="100" d="100"/>
        </p:scale>
        <p:origin x="-900" y="-7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hra, Arsh SBOBNG-PTIY/FAA" userId="0896f470-834b-4620-9ef0-0753ef906eb0" providerId="ADAL" clId="{92CA252D-D073-4183-BCBD-8195C35327C8}"/>
    <pc:docChg chg="undo custSel addSld delSld modSld sldOrd addMainMaster modMainMaster">
      <pc:chgData name="Vohra, Arsh SBOBNG-PTIY/FAA" userId="0896f470-834b-4620-9ef0-0753ef906eb0" providerId="ADAL" clId="{92CA252D-D073-4183-BCBD-8195C35327C8}" dt="2023-10-01T19:39:35.544" v="3801" actId="47"/>
      <pc:docMkLst>
        <pc:docMk/>
      </pc:docMkLst>
      <pc:sldChg chg="addSp delSp modSp mod setBg modClrScheme chgLayout">
        <pc:chgData name="Vohra, Arsh SBOBNG-PTIY/FAA" userId="0896f470-834b-4620-9ef0-0753ef906eb0" providerId="ADAL" clId="{92CA252D-D073-4183-BCBD-8195C35327C8}" dt="2023-09-01T11:06:49.311" v="2946"/>
        <pc:sldMkLst>
          <pc:docMk/>
          <pc:sldMk cId="3435077016" sldId="259"/>
        </pc:sldMkLst>
        <pc:spChg chg="del mod">
          <ac:chgData name="Vohra, Arsh SBOBNG-PTIY/FAA" userId="0896f470-834b-4620-9ef0-0753ef906eb0" providerId="ADAL" clId="{92CA252D-D073-4183-BCBD-8195C35327C8}" dt="2023-08-26T08:35:33.251" v="594" actId="478"/>
          <ac:spMkLst>
            <pc:docMk/>
            <pc:sldMk cId="3435077016" sldId="259"/>
            <ac:spMk id="2" creationId="{DA884D8B-635B-7402-1437-04A104C24B54}"/>
          </ac:spMkLst>
        </pc:spChg>
        <pc:spChg chg="add del 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435077016" sldId="259"/>
            <ac:spMk id="3" creationId="{FAD9BE9C-B5EA-5DA0-9156-6E05D3882992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435077016" sldId="259"/>
            <ac:spMk id="4" creationId="{3324E804-5D73-9996-1913-1EF77F2E53C5}"/>
          </ac:spMkLst>
        </pc:spChg>
        <pc:spChg chg="add del mod">
          <ac:chgData name="Vohra, Arsh SBOBNG-PTIY/FAA" userId="0896f470-834b-4620-9ef0-0753ef906eb0" providerId="ADAL" clId="{92CA252D-D073-4183-BCBD-8195C35327C8}" dt="2023-08-26T08:32:47.393" v="556"/>
          <ac:spMkLst>
            <pc:docMk/>
            <pc:sldMk cId="3435077016" sldId="259"/>
            <ac:spMk id="6" creationId="{FBC92190-189E-A1C6-6D13-9EDC2932A2E0}"/>
          </ac:spMkLst>
        </pc:spChg>
        <pc:spChg chg="add del mod">
          <ac:chgData name="Vohra, Arsh SBOBNG-PTIY/FAA" userId="0896f470-834b-4620-9ef0-0753ef906eb0" providerId="ADAL" clId="{92CA252D-D073-4183-BCBD-8195C35327C8}" dt="2023-08-26T08:33:59.715" v="568"/>
          <ac:spMkLst>
            <pc:docMk/>
            <pc:sldMk cId="3435077016" sldId="259"/>
            <ac:spMk id="7" creationId="{480926EC-C5B8-61E5-5B57-CCCD5656A9F8}"/>
          </ac:spMkLst>
        </pc:spChg>
        <pc:spChg chg="mod or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435077016" sldId="259"/>
            <ac:spMk id="26" creationId="{70BA96D9-2E56-3DBD-6315-048A1B2800F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435077016" sldId="259"/>
            <ac:spMk id="27" creationId="{64C89AC3-3D7A-65BB-C3F4-2B1CB19E78D1}"/>
          </ac:spMkLst>
        </pc:spChg>
        <pc:picChg chg="del mod">
          <ac:chgData name="Vohra, Arsh SBOBNG-PTIY/FAA" userId="0896f470-834b-4620-9ef0-0753ef906eb0" providerId="ADAL" clId="{92CA252D-D073-4183-BCBD-8195C35327C8}" dt="2023-08-26T08:32:44.379" v="554" actId="478"/>
          <ac:picMkLst>
            <pc:docMk/>
            <pc:sldMk cId="3435077016" sldId="259"/>
            <ac:picMk id="22" creationId="{07415596-3C86-E792-A622-F817DB08D587}"/>
          </ac:picMkLst>
        </pc:picChg>
        <pc:picChg chg="add del mod">
          <ac:chgData name="Vohra, Arsh SBOBNG-PTIY/FAA" userId="0896f470-834b-4620-9ef0-0753ef906eb0" providerId="ADAL" clId="{92CA252D-D073-4183-BCBD-8195C35327C8}" dt="2023-08-26T08:33:37.324" v="559" actId="478"/>
          <ac:picMkLst>
            <pc:docMk/>
            <pc:sldMk cId="3435077016" sldId="259"/>
            <ac:picMk id="2050" creationId="{9B989B2B-E671-5E50-9433-775EBDD250DD}"/>
          </ac:picMkLst>
        </pc:picChg>
        <pc:picChg chg="add del">
          <ac:chgData name="Vohra, Arsh SBOBNG-PTIY/FAA" userId="0896f470-834b-4620-9ef0-0753ef906eb0" providerId="ADAL" clId="{92CA252D-D073-4183-BCBD-8195C35327C8}" dt="2023-08-26T08:33:40.453" v="561"/>
          <ac:picMkLst>
            <pc:docMk/>
            <pc:sldMk cId="3435077016" sldId="259"/>
            <ac:picMk id="2052" creationId="{8287887D-DE0D-047A-963D-23877ABBF2D3}"/>
          </ac:picMkLst>
        </pc:picChg>
        <pc:picChg chg="add del mod">
          <ac:chgData name="Vohra, Arsh SBOBNG-PTIY/FAA" userId="0896f470-834b-4620-9ef0-0753ef906eb0" providerId="ADAL" clId="{92CA252D-D073-4183-BCBD-8195C35327C8}" dt="2023-08-26T08:33:50.968" v="566"/>
          <ac:picMkLst>
            <pc:docMk/>
            <pc:sldMk cId="3435077016" sldId="259"/>
            <ac:picMk id="2054" creationId="{D46FBBF8-E916-F005-8FBE-A5A85A6214F7}"/>
          </ac:picMkLst>
        </pc:picChg>
        <pc:picChg chg="add mod ord">
          <ac:chgData name="Vohra, Arsh SBOBNG-PTIY/FAA" userId="0896f470-834b-4620-9ef0-0753ef906eb0" providerId="ADAL" clId="{92CA252D-D073-4183-BCBD-8195C35327C8}" dt="2023-08-26T08:34:41.736" v="574" actId="1076"/>
          <ac:picMkLst>
            <pc:docMk/>
            <pc:sldMk cId="3435077016" sldId="259"/>
            <ac:picMk id="2056" creationId="{5BE9907E-A501-1F4E-C8D9-9905A57AE993}"/>
          </ac:picMkLst>
        </pc:picChg>
      </pc:sldChg>
      <pc:sldChg chg="delSp 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1699088621" sldId="261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699088621" sldId="261"/>
            <ac:spMk id="3" creationId="{8334EF82-A804-1368-1295-2B1BF037823D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699088621" sldId="261"/>
            <ac:spMk id="4" creationId="{BCD1D6FF-1122-B11D-0CE3-E62BA27376FA}"/>
          </ac:spMkLst>
        </pc:spChg>
        <pc:spChg chg="del mod">
          <ac:chgData name="Vohra, Arsh SBOBNG-PTIY/FAA" userId="0896f470-834b-4620-9ef0-0753ef906eb0" providerId="ADAL" clId="{92CA252D-D073-4183-BCBD-8195C35327C8}" dt="2023-08-26T09:17:38.360" v="1044" actId="478"/>
          <ac:spMkLst>
            <pc:docMk/>
            <pc:sldMk cId="1699088621" sldId="261"/>
            <ac:spMk id="5" creationId="{623087F1-0A22-4E04-6B3F-B1DDA246A11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699088621" sldId="261"/>
            <ac:spMk id="7" creationId="{8FD92B98-444C-00D2-3246-91E7E1BFB673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699088621" sldId="261"/>
            <ac:spMk id="9" creationId="{CFCF8520-CF3A-DEEA-6A9F-571CC04E7ADA}"/>
          </ac:spMkLst>
        </pc:spChg>
      </pc:sldChg>
      <pc:sldChg chg="addSp delSp modSp mod ord">
        <pc:chgData name="Vohra, Arsh SBOBNG-PTIY/FAA" userId="0896f470-834b-4620-9ef0-0753ef906eb0" providerId="ADAL" clId="{92CA252D-D073-4183-BCBD-8195C35327C8}" dt="2023-09-01T11:06:49.311" v="2946"/>
        <pc:sldMkLst>
          <pc:docMk/>
          <pc:sldMk cId="2752853293" sldId="262"/>
        </pc:sldMkLst>
        <pc:spChg chg="del mod">
          <ac:chgData name="Vohra, Arsh SBOBNG-PTIY/FAA" userId="0896f470-834b-4620-9ef0-0753ef906eb0" providerId="ADAL" clId="{92CA252D-D073-4183-BCBD-8195C35327C8}" dt="2023-08-26T09:15:59.023" v="997" actId="478"/>
          <ac:spMkLst>
            <pc:docMk/>
            <pc:sldMk cId="2752853293" sldId="262"/>
            <ac:spMk id="3" creationId="{79D4ADC4-01B6-AA8C-9B56-49464B100BE3}"/>
          </ac:spMkLst>
        </pc:spChg>
        <pc:spChg chg="del mod">
          <ac:chgData name="Vohra, Arsh SBOBNG-PTIY/FAA" userId="0896f470-834b-4620-9ef0-0753ef906eb0" providerId="ADAL" clId="{92CA252D-D073-4183-BCBD-8195C35327C8}" dt="2023-08-26T10:25:20.098" v="2073" actId="478"/>
          <ac:spMkLst>
            <pc:docMk/>
            <pc:sldMk cId="2752853293" sldId="262"/>
            <ac:spMk id="4" creationId="{D74CC35A-169D-2E87-6515-5E6B9D8F47EF}"/>
          </ac:spMkLst>
        </pc:spChg>
        <pc:spChg chg="add del mod">
          <ac:chgData name="Vohra, Arsh SBOBNG-PTIY/FAA" userId="0896f470-834b-4620-9ef0-0753ef906eb0" providerId="ADAL" clId="{92CA252D-D073-4183-BCBD-8195C35327C8}" dt="2023-08-26T09:16:22.435" v="1002" actId="478"/>
          <ac:spMkLst>
            <pc:docMk/>
            <pc:sldMk cId="2752853293" sldId="262"/>
            <ac:spMk id="5" creationId="{8CBB53E1-FDA5-43D8-40DD-C8B60967817C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752853293" sldId="262"/>
            <ac:spMk id="6" creationId="{8F9C73CF-CD73-39D0-D208-17D75BEB817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752853293" sldId="262"/>
            <ac:spMk id="8" creationId="{4F0540EB-6A4B-28A8-564F-BC45DFDE0883}"/>
          </ac:spMkLst>
        </pc:spChg>
        <pc:spChg chg="add del mod">
          <ac:chgData name="Vohra, Arsh SBOBNG-PTIY/FAA" userId="0896f470-834b-4620-9ef0-0753ef906eb0" providerId="ADAL" clId="{92CA252D-D073-4183-BCBD-8195C35327C8}" dt="2023-08-26T09:16:25.407" v="1003" actId="478"/>
          <ac:spMkLst>
            <pc:docMk/>
            <pc:sldMk cId="2752853293" sldId="262"/>
            <ac:spMk id="10" creationId="{F0F0FAAB-FF76-0954-A2FB-8C00D5CA536D}"/>
          </ac:spMkLst>
        </pc:spChg>
        <pc:graphicFrameChg chg="del modGraphic">
          <ac:chgData name="Vohra, Arsh SBOBNG-PTIY/FAA" userId="0896f470-834b-4620-9ef0-0753ef906eb0" providerId="ADAL" clId="{92CA252D-D073-4183-BCBD-8195C35327C8}" dt="2023-08-26T09:16:06.025" v="999" actId="478"/>
          <ac:graphicFrameMkLst>
            <pc:docMk/>
            <pc:sldMk cId="2752853293" sldId="262"/>
            <ac:graphicFrameMk id="9" creationId="{599C0C9D-9A88-B612-EE50-DB2991538472}"/>
          </ac:graphicFrameMkLst>
        </pc:graphicFrameChg>
        <pc:picChg chg="add del mod">
          <ac:chgData name="Vohra, Arsh SBOBNG-PTIY/FAA" userId="0896f470-834b-4620-9ef0-0753ef906eb0" providerId="ADAL" clId="{92CA252D-D073-4183-BCBD-8195C35327C8}" dt="2023-08-26T09:18:23.571" v="1051" actId="21"/>
          <ac:picMkLst>
            <pc:docMk/>
            <pc:sldMk cId="2752853293" sldId="262"/>
            <ac:picMk id="11" creationId="{65657C47-D4A4-7997-3D8C-A1BC0A26431B}"/>
          </ac:picMkLst>
        </pc:picChg>
        <pc:picChg chg="add mod">
          <ac:chgData name="Vohra, Arsh SBOBNG-PTIY/FAA" userId="0896f470-834b-4620-9ef0-0753ef906eb0" providerId="ADAL" clId="{92CA252D-D073-4183-BCBD-8195C35327C8}" dt="2023-08-26T09:21:35.040" v="1065" actId="1076"/>
          <ac:picMkLst>
            <pc:docMk/>
            <pc:sldMk cId="2752853293" sldId="262"/>
            <ac:picMk id="3074" creationId="{2D486D5C-035C-935C-D432-E604BD567E6E}"/>
          </ac:picMkLst>
        </pc:picChg>
      </pc:sldChg>
      <pc:sldChg chg="addSp delSp modSp mod modClrScheme chgLayout">
        <pc:chgData name="Vohra, Arsh SBOBNG-PTIY/FAA" userId="0896f470-834b-4620-9ef0-0753ef906eb0" providerId="ADAL" clId="{92CA252D-D073-4183-BCBD-8195C35327C8}" dt="2023-09-01T11:06:49.311" v="2946"/>
        <pc:sldMkLst>
          <pc:docMk/>
          <pc:sldMk cId="1096717490" sldId="263"/>
        </pc:sldMkLst>
        <pc:spChg chg="del mod">
          <ac:chgData name="Vohra, Arsh SBOBNG-PTIY/FAA" userId="0896f470-834b-4620-9ef0-0753ef906eb0" providerId="ADAL" clId="{92CA252D-D073-4183-BCBD-8195C35327C8}" dt="2023-08-26T10:25:23.650" v="2074" actId="478"/>
          <ac:spMkLst>
            <pc:docMk/>
            <pc:sldMk cId="1096717490" sldId="263"/>
            <ac:spMk id="2" creationId="{E9350B43-2FC6-DBFA-2920-C8265C1C6A48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96717490" sldId="263"/>
            <ac:spMk id="3" creationId="{B1EFDBE1-8C88-4D39-6BA3-537373DFA09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96717490" sldId="263"/>
            <ac:spMk id="4" creationId="{6D91CF39-6540-5B9E-8E6C-4310213A7FEF}"/>
          </ac:spMkLst>
        </pc:spChg>
        <pc:spChg chg="mod or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96717490" sldId="263"/>
            <ac:spMk id="14" creationId="{F5768EFB-B317-47EA-C969-D365EB136882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96717490" sldId="263"/>
            <ac:spMk id="16" creationId="{BB801EE7-C3C0-5B30-EB9B-2C995032EE99}"/>
          </ac:spMkLst>
        </pc:spChg>
        <pc:picChg chg="add mod">
          <ac:chgData name="Vohra, Arsh SBOBNG-PTIY/FAA" userId="0896f470-834b-4620-9ef0-0753ef906eb0" providerId="ADAL" clId="{92CA252D-D073-4183-BCBD-8195C35327C8}" dt="2023-08-26T09:26:28.058" v="1397" actId="26606"/>
          <ac:picMkLst>
            <pc:docMk/>
            <pc:sldMk cId="1096717490" sldId="263"/>
            <ac:picMk id="5" creationId="{9CC8D2A7-5B18-824A-7F39-443BA902AD81}"/>
          </ac:picMkLst>
        </pc:picChg>
      </pc:sldChg>
      <pc:sldChg chg="addSp 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1002104821" sldId="264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2" creationId="{EB170A85-84B6-5E89-7F16-4811AE5FD44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" creationId="{A29B6800-D0C2-8D9D-7F2C-5D0E41F51909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4" creationId="{9099A4E0-99CC-34E8-536B-35867E7C5AF2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26" creationId="{F237C2FF-8AE7-02AF-7E17-D62F80F65FAA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27" creationId="{00C27F86-4C80-C4F3-6CE8-D40C84F64932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28" creationId="{437F270A-5AE8-3D7C-4649-C8CE5C3BBE73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29" creationId="{88C30139-2108-5DD5-D7B5-F4C5CA6CCBF3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0" creationId="{7E1DA776-AFFE-AE39-7F7B-59EB501D7E5F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1" creationId="{1F74C8AB-F847-F58A-7B89-FC1F3E125FB9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2" creationId="{0A4B179D-6ECE-CDC7-80E3-5E1843793A1D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4" creationId="{20510531-78E7-6DD4-B8ED-F8484240C2E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002104821" sldId="264"/>
            <ac:spMk id="38" creationId="{BE14C3C8-CE39-133E-31F8-E2A69DFA914D}"/>
          </ac:spMkLst>
        </pc:spChg>
        <pc:picChg chg="add mod modCrop">
          <ac:chgData name="Vohra, Arsh SBOBNG-PTIY/FAA" userId="0896f470-834b-4620-9ef0-0753ef906eb0" providerId="ADAL" clId="{92CA252D-D073-4183-BCBD-8195C35327C8}" dt="2023-08-26T10:47:55.009" v="2517" actId="14100"/>
          <ac:picMkLst>
            <pc:docMk/>
            <pc:sldMk cId="1002104821" sldId="264"/>
            <ac:picMk id="6" creationId="{70F8EC7F-30E0-4085-36C5-7CE4311C9CF2}"/>
          </ac:picMkLst>
        </pc:picChg>
        <pc:picChg chg="mod">
          <ac:chgData name="Vohra, Arsh SBOBNG-PTIY/FAA" userId="0896f470-834b-4620-9ef0-0753ef906eb0" providerId="ADAL" clId="{92CA252D-D073-4183-BCBD-8195C35327C8}" dt="2023-09-01T11:06:49.311" v="2946"/>
          <ac:picMkLst>
            <pc:docMk/>
            <pc:sldMk cId="1002104821" sldId="264"/>
            <ac:picMk id="45" creationId="{BF83E8E2-2284-9684-FCF6-1A6EA943A1FB}"/>
          </ac:picMkLst>
        </pc:picChg>
        <pc:picChg chg="mod">
          <ac:chgData name="Vohra, Arsh SBOBNG-PTIY/FAA" userId="0896f470-834b-4620-9ef0-0753ef906eb0" providerId="ADAL" clId="{92CA252D-D073-4183-BCBD-8195C35327C8}" dt="2023-09-01T11:06:49.311" v="2946"/>
          <ac:picMkLst>
            <pc:docMk/>
            <pc:sldMk cId="1002104821" sldId="264"/>
            <ac:picMk id="48" creationId="{B0AC71BE-6C36-5953-EF84-04DB27D399EF}"/>
          </ac:picMkLst>
        </pc:picChg>
        <pc:picChg chg="mod">
          <ac:chgData name="Vohra, Arsh SBOBNG-PTIY/FAA" userId="0896f470-834b-4620-9ef0-0753ef906eb0" providerId="ADAL" clId="{92CA252D-D073-4183-BCBD-8195C35327C8}" dt="2023-09-01T11:06:49.311" v="2946"/>
          <ac:picMkLst>
            <pc:docMk/>
            <pc:sldMk cId="1002104821" sldId="264"/>
            <ac:picMk id="51" creationId="{E67A1306-8387-8408-FEAF-520A43BB1D8D}"/>
          </ac:picMkLst>
        </pc:picChg>
        <pc:picChg chg="mod">
          <ac:chgData name="Vohra, Arsh SBOBNG-PTIY/FAA" userId="0896f470-834b-4620-9ef0-0753ef906eb0" providerId="ADAL" clId="{92CA252D-D073-4183-BCBD-8195C35327C8}" dt="2023-09-01T11:06:49.311" v="2946"/>
          <ac:picMkLst>
            <pc:docMk/>
            <pc:sldMk cId="1002104821" sldId="264"/>
            <ac:picMk id="58" creationId="{A5E932A8-FB95-D4B9-7C31-E32737B02106}"/>
          </ac:picMkLst>
        </pc:picChg>
      </pc:sldChg>
      <pc:sldChg chg="delSp 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1234133501" sldId="266"/>
        </pc:sldMkLst>
        <pc:spChg chg="del mod">
          <ac:chgData name="Vohra, Arsh SBOBNG-PTIY/FAA" userId="0896f470-834b-4620-9ef0-0753ef906eb0" providerId="ADAL" clId="{92CA252D-D073-4183-BCBD-8195C35327C8}" dt="2023-08-26T10:25:27.768" v="2075" actId="478"/>
          <ac:spMkLst>
            <pc:docMk/>
            <pc:sldMk cId="1234133501" sldId="266"/>
            <ac:spMk id="3" creationId="{F4461112-1314-1F15-2239-5EFCF120CB67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34133501" sldId="266"/>
            <ac:spMk id="4" creationId="{33D4406C-089C-C2FF-4CED-A1744760FE3A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34133501" sldId="266"/>
            <ac:spMk id="6" creationId="{2705CC93-7672-B278-4A84-0AB0F7221F04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34133501" sldId="266"/>
            <ac:spMk id="10" creationId="{9645BD6E-D504-0AAE-E7AB-615D99588185}"/>
          </ac:spMkLst>
        </pc:spChg>
        <pc:graphicFrameChg chg="mod">
          <ac:chgData name="Vohra, Arsh SBOBNG-PTIY/FAA" userId="0896f470-834b-4620-9ef0-0753ef906eb0" providerId="ADAL" clId="{92CA252D-D073-4183-BCBD-8195C35327C8}" dt="2023-08-26T10:23:15.094" v="2053" actId="20577"/>
          <ac:graphicFrameMkLst>
            <pc:docMk/>
            <pc:sldMk cId="1234133501" sldId="266"/>
            <ac:graphicFrameMk id="14" creationId="{8B282638-605F-AABF-CB34-2453951B1089}"/>
          </ac:graphicFrameMkLst>
        </pc:graphicFrameChg>
      </pc:sldChg>
      <pc:sldChg chg="modSp mod ord">
        <pc:chgData name="Vohra, Arsh SBOBNG-PTIY/FAA" userId="0896f470-834b-4620-9ef0-0753ef906eb0" providerId="ADAL" clId="{92CA252D-D073-4183-BCBD-8195C35327C8}" dt="2023-09-01T11:06:49.311" v="2946"/>
        <pc:sldMkLst>
          <pc:docMk/>
          <pc:sldMk cId="327257719" sldId="267"/>
        </pc:sldMkLst>
        <pc:spChg chg="mod">
          <ac:chgData name="Vohra, Arsh SBOBNG-PTIY/FAA" userId="0896f470-834b-4620-9ef0-0753ef906eb0" providerId="ADAL" clId="{92CA252D-D073-4183-BCBD-8195C35327C8}" dt="2023-09-01T11:05:31.992" v="2907" actId="27636"/>
          <ac:spMkLst>
            <pc:docMk/>
            <pc:sldMk cId="327257719" sldId="267"/>
            <ac:spMk id="2" creationId="{BFD7679D-DC49-184B-33D7-D460C700C85D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7257719" sldId="267"/>
            <ac:spMk id="8" creationId="{955CC3A7-DD9A-E887-A929-DE6D4C1E47B9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7257719" sldId="267"/>
            <ac:spMk id="9" creationId="{EE754D37-3AA6-7249-76D8-52F85F4C158A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7257719" sldId="267"/>
            <ac:spMk id="17" creationId="{21A076CC-9414-293E-8AB1-B8C2EA1C5FEE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7257719" sldId="267"/>
            <ac:spMk id="18" creationId="{871694C6-64CB-2042-D079-8D98D610EDB0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7257719" sldId="267"/>
            <ac:spMk id="26" creationId="{FFCA4FA2-1095-105E-5606-3D90E73136C3}"/>
          </ac:spMkLst>
        </pc:spChg>
      </pc:sldChg>
      <pc:sldChg chg="addSp delSp modSp mod setBg modClrScheme chgLayout">
        <pc:chgData name="Vohra, Arsh SBOBNG-PTIY/FAA" userId="0896f470-834b-4620-9ef0-0753ef906eb0" providerId="ADAL" clId="{92CA252D-D073-4183-BCBD-8195C35327C8}" dt="2023-09-01T11:06:49.311" v="2946"/>
        <pc:sldMkLst>
          <pc:docMk/>
          <pc:sldMk cId="2759600390" sldId="268"/>
        </pc:sldMkLst>
        <pc:spChg chg="mod ord">
          <ac:chgData name="Vohra, Arsh SBOBNG-PTIY/FAA" userId="0896f470-834b-4620-9ef0-0753ef906eb0" providerId="ADAL" clId="{92CA252D-D073-4183-BCBD-8195C35327C8}" dt="2023-09-01T11:05:37.869" v="2918" actId="27636"/>
          <ac:spMkLst>
            <pc:docMk/>
            <pc:sldMk cId="2759600390" sldId="268"/>
            <ac:spMk id="2" creationId="{6C47DC31-1488-8091-935A-1B03A14A5CD8}"/>
          </ac:spMkLst>
        </pc:spChg>
        <pc:spChg chg="del">
          <ac:chgData name="Vohra, Arsh SBOBNG-PTIY/FAA" userId="0896f470-834b-4620-9ef0-0753ef906eb0" providerId="ADAL" clId="{92CA252D-D073-4183-BCBD-8195C35327C8}" dt="2023-08-26T10:18:28.646" v="2011" actId="478"/>
          <ac:spMkLst>
            <pc:docMk/>
            <pc:sldMk cId="2759600390" sldId="268"/>
            <ac:spMk id="3" creationId="{62F50689-D84C-7977-0A2B-2F0FFFB2014E}"/>
          </ac:spMkLst>
        </pc:spChg>
        <pc:spChg chg="del">
          <ac:chgData name="Vohra, Arsh SBOBNG-PTIY/FAA" userId="0896f470-834b-4620-9ef0-0753ef906eb0" providerId="ADAL" clId="{92CA252D-D073-4183-BCBD-8195C35327C8}" dt="2023-08-26T10:18:24.590" v="2010" actId="478"/>
          <ac:spMkLst>
            <pc:docMk/>
            <pc:sldMk cId="2759600390" sldId="268"/>
            <ac:spMk id="4" creationId="{45A9ECAA-48CB-8CE7-4844-AA2C77D9E359}"/>
          </ac:spMkLst>
        </pc:spChg>
        <pc:spChg chg="del">
          <ac:chgData name="Vohra, Arsh SBOBNG-PTIY/FAA" userId="0896f470-834b-4620-9ef0-0753ef906eb0" providerId="ADAL" clId="{92CA252D-D073-4183-BCBD-8195C35327C8}" dt="2023-08-26T10:18:34.299" v="2012" actId="478"/>
          <ac:spMkLst>
            <pc:docMk/>
            <pc:sldMk cId="2759600390" sldId="268"/>
            <ac:spMk id="5" creationId="{E7B10A79-E2EE-5230-2C2A-E6884B5125B1}"/>
          </ac:spMkLst>
        </pc:spChg>
        <pc:spChg chg="del mod">
          <ac:chgData name="Vohra, Arsh SBOBNG-PTIY/FAA" userId="0896f470-834b-4620-9ef0-0753ef906eb0" providerId="ADAL" clId="{92CA252D-D073-4183-BCBD-8195C35327C8}" dt="2023-08-26T10:18:39.502" v="2013" actId="478"/>
          <ac:spMkLst>
            <pc:docMk/>
            <pc:sldMk cId="2759600390" sldId="268"/>
            <ac:spMk id="7" creationId="{BD1C6792-93C5-DED1-0872-50E165128229}"/>
          </ac:spMkLst>
        </pc:spChg>
        <pc:spChg chg="del mod">
          <ac:chgData name="Vohra, Arsh SBOBNG-PTIY/FAA" userId="0896f470-834b-4620-9ef0-0753ef906eb0" providerId="ADAL" clId="{92CA252D-D073-4183-BCBD-8195C35327C8}" dt="2023-08-26T10:24:37.634" v="2070" actId="478"/>
          <ac:spMkLst>
            <pc:docMk/>
            <pc:sldMk cId="2759600390" sldId="268"/>
            <ac:spMk id="8" creationId="{3B8B492D-0778-C859-9200-08161ABEBFE5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759600390" sldId="268"/>
            <ac:spMk id="9" creationId="{B1185DEE-1419-7DB6-949B-929195894BC8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759600390" sldId="268"/>
            <ac:spMk id="10" creationId="{A9210D02-BD78-856B-08E2-820032AC6B71}"/>
          </ac:spMkLst>
        </pc:spChg>
        <pc:spChg chg="add del mod">
          <ac:chgData name="Vohra, Arsh SBOBNG-PTIY/FAA" userId="0896f470-834b-4620-9ef0-0753ef906eb0" providerId="ADAL" clId="{92CA252D-D073-4183-BCBD-8195C35327C8}" dt="2023-08-26T10:18:43.562" v="2014" actId="478"/>
          <ac:spMkLst>
            <pc:docMk/>
            <pc:sldMk cId="2759600390" sldId="268"/>
            <ac:spMk id="11" creationId="{34F44911-18C5-1462-3373-03B0DC4EEEBE}"/>
          </ac:spMkLst>
        </pc:spChg>
        <pc:spChg chg="add del mod">
          <ac:chgData name="Vohra, Arsh SBOBNG-PTIY/FAA" userId="0896f470-834b-4620-9ef0-0753ef906eb0" providerId="ADAL" clId="{92CA252D-D073-4183-BCBD-8195C35327C8}" dt="2023-08-26T10:18:43.562" v="2014" actId="478"/>
          <ac:spMkLst>
            <pc:docMk/>
            <pc:sldMk cId="2759600390" sldId="268"/>
            <ac:spMk id="13" creationId="{11BBE605-AB9B-2C65-2AF6-D6A14AFA003F}"/>
          </ac:spMkLst>
        </pc:spChg>
        <pc:spChg chg="add del mod">
          <ac:chgData name="Vohra, Arsh SBOBNG-PTIY/FAA" userId="0896f470-834b-4620-9ef0-0753ef906eb0" providerId="ADAL" clId="{92CA252D-D073-4183-BCBD-8195C35327C8}" dt="2023-08-26T10:18:43.562" v="2014" actId="478"/>
          <ac:spMkLst>
            <pc:docMk/>
            <pc:sldMk cId="2759600390" sldId="268"/>
            <ac:spMk id="15" creationId="{4FF27A74-FDE2-4F41-2926-7B0C1BA1DA45}"/>
          </ac:spMkLst>
        </pc:spChg>
        <pc:spChg chg="add del mod">
          <ac:chgData name="Vohra, Arsh SBOBNG-PTIY/FAA" userId="0896f470-834b-4620-9ef0-0753ef906eb0" providerId="ADAL" clId="{92CA252D-D073-4183-BCBD-8195C35327C8}" dt="2023-08-26T10:18:43.562" v="2014" actId="478"/>
          <ac:spMkLst>
            <pc:docMk/>
            <pc:sldMk cId="2759600390" sldId="268"/>
            <ac:spMk id="17" creationId="{17E02F9E-113F-E6DD-15B8-0EEC90E2BFB6}"/>
          </ac:spMkLst>
        </pc:spChg>
        <pc:spChg chg="add mod ord">
          <ac:chgData name="Vohra, Arsh SBOBNG-PTIY/FAA" userId="0896f470-834b-4620-9ef0-0753ef906eb0" providerId="ADAL" clId="{92CA252D-D073-4183-BCBD-8195C35327C8}" dt="2023-09-01T11:06:31.962" v="2933" actId="27636"/>
          <ac:spMkLst>
            <pc:docMk/>
            <pc:sldMk cId="2759600390" sldId="268"/>
            <ac:spMk id="18" creationId="{43E5F2BA-DBF0-8CD2-0D9A-8AA48F775AB0}"/>
          </ac:spMkLst>
        </pc:spChg>
        <pc:spChg chg="add del mod">
          <ac:chgData name="Vohra, Arsh SBOBNG-PTIY/FAA" userId="0896f470-834b-4620-9ef0-0753ef906eb0" providerId="ADAL" clId="{92CA252D-D073-4183-BCBD-8195C35327C8}" dt="2023-08-26T10:47:01.485" v="2510" actId="478"/>
          <ac:spMkLst>
            <pc:docMk/>
            <pc:sldMk cId="2759600390" sldId="268"/>
            <ac:spMk id="4103" creationId="{95D13C11-581F-38CA-5DF8-6845EDB5E23E}"/>
          </ac:spMkLst>
        </pc:spChg>
        <pc:picChg chg="add mod ord">
          <ac:chgData name="Vohra, Arsh SBOBNG-PTIY/FAA" userId="0896f470-834b-4620-9ef0-0753ef906eb0" providerId="ADAL" clId="{92CA252D-D073-4183-BCBD-8195C35327C8}" dt="2023-08-26T10:42:46.949" v="2342" actId="26606"/>
          <ac:picMkLst>
            <pc:docMk/>
            <pc:sldMk cId="2759600390" sldId="268"/>
            <ac:picMk id="4098" creationId="{38FFAF75-934E-78D0-1577-97039D526BCE}"/>
          </ac:picMkLst>
        </pc:picChg>
      </pc:sldChg>
      <pc:sldChg chg="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417536504" sldId="272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417536504" sldId="272"/>
            <ac:spMk id="2" creationId="{43B8BB83-CA62-C813-5584-9F9C32557A2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417536504" sldId="272"/>
            <ac:spMk id="3" creationId="{CA0D2251-7AFE-1B36-778C-D116EDBB7FDE}"/>
          </ac:spMkLst>
        </pc:spChg>
      </pc:sldChg>
      <pc:sldChg chg="addSp delSp 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3474133943" sldId="273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474133943" sldId="273"/>
            <ac:spMk id="4" creationId="{45878135-3F5C-BB53-0082-122956799B79}"/>
          </ac:spMkLst>
        </pc:spChg>
        <pc:graphicFrameChg chg="mod modGraphic">
          <ac:chgData name="Vohra, Arsh SBOBNG-PTIY/FAA" userId="0896f470-834b-4620-9ef0-0753ef906eb0" providerId="ADAL" clId="{92CA252D-D073-4183-BCBD-8195C35327C8}" dt="2023-08-26T08:27:48.564" v="544" actId="14100"/>
          <ac:graphicFrameMkLst>
            <pc:docMk/>
            <pc:sldMk cId="3474133943" sldId="273"/>
            <ac:graphicFrameMk id="2" creationId="{14883AB6-E6D8-70A9-3CCB-61E120FC6000}"/>
          </ac:graphicFrameMkLst>
        </pc:graphicFrameChg>
        <pc:picChg chg="add del mod">
          <ac:chgData name="Vohra, Arsh SBOBNG-PTIY/FAA" userId="0896f470-834b-4620-9ef0-0753ef906eb0" providerId="ADAL" clId="{92CA252D-D073-4183-BCBD-8195C35327C8}" dt="2023-08-26T08:27:12.174" v="537"/>
          <ac:picMkLst>
            <pc:docMk/>
            <pc:sldMk cId="3474133943" sldId="273"/>
            <ac:picMk id="1026" creationId="{41D885BE-C19B-0DAC-FFAB-DC7FAE4F41E3}"/>
          </ac:picMkLst>
        </pc:picChg>
        <pc:picChg chg="add del mod">
          <ac:chgData name="Vohra, Arsh SBOBNG-PTIY/FAA" userId="0896f470-834b-4620-9ef0-0753ef906eb0" providerId="ADAL" clId="{92CA252D-D073-4183-BCBD-8195C35327C8}" dt="2023-08-26T08:31:51.899" v="552" actId="478"/>
          <ac:picMkLst>
            <pc:docMk/>
            <pc:sldMk cId="3474133943" sldId="273"/>
            <ac:picMk id="1028" creationId="{49F7E9EE-B0BE-D198-5F5B-7941EF174722}"/>
          </ac:picMkLst>
        </pc:picChg>
      </pc:sldChg>
      <pc:sldChg chg="modSp">
        <pc:chgData name="Vohra, Arsh SBOBNG-PTIY/FAA" userId="0896f470-834b-4620-9ef0-0753ef906eb0" providerId="ADAL" clId="{92CA252D-D073-4183-BCBD-8195C35327C8}" dt="2023-09-01T11:06:49.311" v="2946"/>
        <pc:sldMkLst>
          <pc:docMk/>
          <pc:sldMk cId="520000563" sldId="278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520000563" sldId="278"/>
            <ac:spMk id="3" creationId="{61377AF6-2477-81EC-D1BC-43FD72DF18F6}"/>
          </ac:spMkLst>
        </pc:spChg>
      </pc:sldChg>
      <pc:sldChg chg="del">
        <pc:chgData name="Vohra, Arsh SBOBNG-PTIY/FAA" userId="0896f470-834b-4620-9ef0-0753ef906eb0" providerId="ADAL" clId="{92CA252D-D073-4183-BCBD-8195C35327C8}" dt="2023-08-26T10:01:23.368" v="1401" actId="47"/>
        <pc:sldMkLst>
          <pc:docMk/>
          <pc:sldMk cId="1445010188" sldId="279"/>
        </pc:sldMkLst>
      </pc:sldChg>
      <pc:sldChg chg="del">
        <pc:chgData name="Vohra, Arsh SBOBNG-PTIY/FAA" userId="0896f470-834b-4620-9ef0-0753ef906eb0" providerId="ADAL" clId="{92CA252D-D073-4183-BCBD-8195C35327C8}" dt="2023-08-26T10:22:54.822" v="2048" actId="47"/>
        <pc:sldMkLst>
          <pc:docMk/>
          <pc:sldMk cId="3418206844" sldId="280"/>
        </pc:sldMkLst>
      </pc:sldChg>
      <pc:sldChg chg="delSp modSp mod ord">
        <pc:chgData name="Vohra, Arsh SBOBNG-PTIY/FAA" userId="0896f470-834b-4620-9ef0-0753ef906eb0" providerId="ADAL" clId="{92CA252D-D073-4183-BCBD-8195C35327C8}" dt="2023-09-15T11:17:48.998" v="3469"/>
        <pc:sldMkLst>
          <pc:docMk/>
          <pc:sldMk cId="2577936335" sldId="281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577936335" sldId="281"/>
            <ac:spMk id="2" creationId="{34096D4E-8B4F-62B8-F551-56379B923E78}"/>
          </ac:spMkLst>
        </pc:spChg>
        <pc:spChg chg="del mod">
          <ac:chgData name="Vohra, Arsh SBOBNG-PTIY/FAA" userId="0896f470-834b-4620-9ef0-0753ef906eb0" providerId="ADAL" clId="{92CA252D-D073-4183-BCBD-8195C35327C8}" dt="2023-08-26T10:17:53.175" v="1972" actId="478"/>
          <ac:spMkLst>
            <pc:docMk/>
            <pc:sldMk cId="2577936335" sldId="281"/>
            <ac:spMk id="3" creationId="{FF07BEBE-18E8-4025-FF6F-EC0130CB4F22}"/>
          </ac:spMkLst>
        </pc:spChg>
      </pc:sldChg>
      <pc:sldChg chg="addSp modSp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1164941242" sldId="282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2" creationId="{F1B8956B-A56B-EDCF-EBC0-2683C44A22AF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3" creationId="{D92BF9C1-9009-C934-C11C-54570A5234B7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4" creationId="{7027F3E1-56D0-3EB8-15CC-D50D6E0645C4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5" creationId="{A45EB57E-48A5-AA9B-7682-56298F1431C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6" creationId="{147179F7-8740-03DE-F133-BBA41988A64A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7" creationId="{94BC0BBB-72F7-8CAB-4F61-F84474773790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8" creationId="{98D6AC14-9AD9-9C42-046A-6E2B3E9561B7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9" creationId="{1B391B61-21BC-7309-D50E-A2FA872838C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10" creationId="{766CF5CA-318D-F6B1-504B-3DF8E9542316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164941242" sldId="282"/>
            <ac:spMk id="11" creationId="{63AABF76-F42A-5213-B615-6C140041CC74}"/>
          </ac:spMkLst>
        </pc:spChg>
        <pc:picChg chg="add mod modCrop">
          <ac:chgData name="Vohra, Arsh SBOBNG-PTIY/FAA" userId="0896f470-834b-4620-9ef0-0753ef906eb0" providerId="ADAL" clId="{92CA252D-D073-4183-BCBD-8195C35327C8}" dt="2023-08-26T10:38:18.612" v="2080" actId="1036"/>
          <ac:picMkLst>
            <pc:docMk/>
            <pc:sldMk cId="1164941242" sldId="282"/>
            <ac:picMk id="12" creationId="{02080FC5-2B1C-661E-0F68-6911C5E97CF1}"/>
          </ac:picMkLst>
        </pc:picChg>
      </pc:sldChg>
      <pc:sldChg chg="delSp modSp new del mod">
        <pc:chgData name="Vohra, Arsh SBOBNG-PTIY/FAA" userId="0896f470-834b-4620-9ef0-0753ef906eb0" providerId="ADAL" clId="{92CA252D-D073-4183-BCBD-8195C35327C8}" dt="2023-08-26T08:16:09.430" v="51" actId="47"/>
        <pc:sldMkLst>
          <pc:docMk/>
          <pc:sldMk cId="1091308746" sldId="283"/>
        </pc:sldMkLst>
        <pc:spChg chg="mod">
          <ac:chgData name="Vohra, Arsh SBOBNG-PTIY/FAA" userId="0896f470-834b-4620-9ef0-0753ef906eb0" providerId="ADAL" clId="{92CA252D-D073-4183-BCBD-8195C35327C8}" dt="2023-08-26T08:13:41.913" v="48" actId="1076"/>
          <ac:spMkLst>
            <pc:docMk/>
            <pc:sldMk cId="1091308746" sldId="283"/>
            <ac:spMk id="2" creationId="{22FEC1FF-DADB-34D7-4302-3ABBDDF71C53}"/>
          </ac:spMkLst>
        </pc:spChg>
        <pc:spChg chg="del mod">
          <ac:chgData name="Vohra, Arsh SBOBNG-PTIY/FAA" userId="0896f470-834b-4620-9ef0-0753ef906eb0" providerId="ADAL" clId="{92CA252D-D073-4183-BCBD-8195C35327C8}" dt="2023-08-26T08:13:10.945" v="44" actId="478"/>
          <ac:spMkLst>
            <pc:docMk/>
            <pc:sldMk cId="1091308746" sldId="283"/>
            <ac:spMk id="3" creationId="{9D29AF35-7884-289C-B745-E56A07CA06A8}"/>
          </ac:spMkLst>
        </pc:spChg>
      </pc:sldChg>
      <pc:sldChg chg="addSp delSp modSp add mod setBg modClrScheme chgLayout">
        <pc:chgData name="Vohra, Arsh SBOBNG-PTIY/FAA" userId="0896f470-834b-4620-9ef0-0753ef906eb0" providerId="ADAL" clId="{92CA252D-D073-4183-BCBD-8195C35327C8}" dt="2023-09-01T11:06:49.311" v="2946"/>
        <pc:sldMkLst>
          <pc:docMk/>
          <pc:sldMk cId="2848601745" sldId="283"/>
        </pc:sldMkLst>
        <pc:spChg chg="mod or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848601745" sldId="283"/>
            <ac:spMk id="3" creationId="{8334EF82-A804-1368-1295-2B1BF037823D}"/>
          </ac:spMkLst>
        </pc:spChg>
        <pc:spChg chg="mod">
          <ac:chgData name="Vohra, Arsh SBOBNG-PTIY/FAA" userId="0896f470-834b-4620-9ef0-0753ef906eb0" providerId="ADAL" clId="{92CA252D-D073-4183-BCBD-8195C35327C8}" dt="2023-09-01T11:05:32.025" v="2908" actId="27636"/>
          <ac:spMkLst>
            <pc:docMk/>
            <pc:sldMk cId="2848601745" sldId="283"/>
            <ac:spMk id="4" creationId="{BCD1D6FF-1122-B11D-0CE3-E62BA27376FA}"/>
          </ac:spMkLst>
        </pc:spChg>
        <pc:spChg chg="del mod">
          <ac:chgData name="Vohra, Arsh SBOBNG-PTIY/FAA" userId="0896f470-834b-4620-9ef0-0753ef906eb0" providerId="ADAL" clId="{92CA252D-D073-4183-BCBD-8195C35327C8}" dt="2023-08-26T10:25:13.881" v="2071" actId="478"/>
          <ac:spMkLst>
            <pc:docMk/>
            <pc:sldMk cId="2848601745" sldId="283"/>
            <ac:spMk id="5" creationId="{623087F1-0A22-4E04-6B3F-B1DDA246A11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848601745" sldId="283"/>
            <ac:spMk id="7" creationId="{8FD92B98-444C-00D2-3246-91E7E1BFB673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2848601745" sldId="283"/>
            <ac:spMk id="9" creationId="{CFCF8520-CF3A-DEEA-6A9F-571CC04E7ADA}"/>
          </ac:spMkLst>
        </pc:spChg>
        <pc:picChg chg="add del mod ord">
          <ac:chgData name="Vohra, Arsh SBOBNG-PTIY/FAA" userId="0896f470-834b-4620-9ef0-0753ef906eb0" providerId="ADAL" clId="{92CA252D-D073-4183-BCBD-8195C35327C8}" dt="2023-08-26T09:21:51.324" v="1066" actId="478"/>
          <ac:picMkLst>
            <pc:docMk/>
            <pc:sldMk cId="2848601745" sldId="283"/>
            <ac:picMk id="2" creationId="{92C4B404-BBFD-6E34-9743-C3120657DAF9}"/>
          </ac:picMkLst>
        </pc:picChg>
      </pc:sldChg>
      <pc:sldChg chg="addSp delSp modSp new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1246000075" sldId="284"/>
        </pc:sldMkLst>
        <pc:spChg chg="del">
          <ac:chgData name="Vohra, Arsh SBOBNG-PTIY/FAA" userId="0896f470-834b-4620-9ef0-0753ef906eb0" providerId="ADAL" clId="{92CA252D-D073-4183-BCBD-8195C35327C8}" dt="2023-09-01T09:06:34.183" v="2523" actId="478"/>
          <ac:spMkLst>
            <pc:docMk/>
            <pc:sldMk cId="1246000075" sldId="284"/>
            <ac:spMk id="2" creationId="{1D03E852-C928-61C2-7871-652922DC40C4}"/>
          </ac:spMkLst>
        </pc:spChg>
        <pc:spChg chg="del">
          <ac:chgData name="Vohra, Arsh SBOBNG-PTIY/FAA" userId="0896f470-834b-4620-9ef0-0753ef906eb0" providerId="ADAL" clId="{92CA252D-D073-4183-BCBD-8195C35327C8}" dt="2023-09-01T09:06:36.660" v="2524" actId="478"/>
          <ac:spMkLst>
            <pc:docMk/>
            <pc:sldMk cId="1246000075" sldId="284"/>
            <ac:spMk id="3" creationId="{7ECF268E-0B8C-20A7-1A5C-A28FE2369886}"/>
          </ac:spMkLst>
        </pc:spChg>
        <pc:spChg chg="del">
          <ac:chgData name="Vohra, Arsh SBOBNG-PTIY/FAA" userId="0896f470-834b-4620-9ef0-0753ef906eb0" providerId="ADAL" clId="{92CA252D-D073-4183-BCBD-8195C35327C8}" dt="2023-09-01T09:06:43.976" v="2526" actId="478"/>
          <ac:spMkLst>
            <pc:docMk/>
            <pc:sldMk cId="1246000075" sldId="284"/>
            <ac:spMk id="4" creationId="{FB1A8FC1-F4EA-1FD9-6C15-61FE54953E02}"/>
          </ac:spMkLst>
        </pc:spChg>
        <pc:spChg chg="del">
          <ac:chgData name="Vohra, Arsh SBOBNG-PTIY/FAA" userId="0896f470-834b-4620-9ef0-0753ef906eb0" providerId="ADAL" clId="{92CA252D-D073-4183-BCBD-8195C35327C8}" dt="2023-09-01T09:06:40.913" v="2525" actId="478"/>
          <ac:spMkLst>
            <pc:docMk/>
            <pc:sldMk cId="1246000075" sldId="284"/>
            <ac:spMk id="5" creationId="{236783B0-A14A-7FC8-E5FF-FAD3AAB60FD9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46000075" sldId="284"/>
            <ac:spMk id="6" creationId="{4C43213C-BA5D-C41A-3EB1-50F013E44615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46000075" sldId="284"/>
            <ac:spMk id="7" creationId="{894B716F-A10E-3117-DEFA-80D1AE4F8D2D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1246000075" sldId="284"/>
            <ac:spMk id="8" creationId="{F03E549A-20FD-8D90-D4BC-7C3E9E905D4F}"/>
          </ac:spMkLst>
        </pc:spChg>
        <pc:spChg chg="mod">
          <ac:chgData name="Vohra, Arsh SBOBNG-PTIY/FAA" userId="0896f470-834b-4620-9ef0-0753ef906eb0" providerId="ADAL" clId="{92CA252D-D073-4183-BCBD-8195C35327C8}" dt="2023-09-01T11:05:32.090" v="2912" actId="27636"/>
          <ac:spMkLst>
            <pc:docMk/>
            <pc:sldMk cId="1246000075" sldId="284"/>
            <ac:spMk id="9" creationId="{DB6F98BC-8CC3-0605-5241-9F663CF008A5}"/>
          </ac:spMkLst>
        </pc:spChg>
        <pc:spChg chg="del">
          <ac:chgData name="Vohra, Arsh SBOBNG-PTIY/FAA" userId="0896f470-834b-4620-9ef0-0753ef906eb0" providerId="ADAL" clId="{92CA252D-D073-4183-BCBD-8195C35327C8}" dt="2023-09-01T09:06:48.735" v="2527" actId="478"/>
          <ac:spMkLst>
            <pc:docMk/>
            <pc:sldMk cId="1246000075" sldId="284"/>
            <ac:spMk id="10" creationId="{10CDABE8-3A5F-E5C7-CDA1-75D296DAD107}"/>
          </ac:spMkLst>
        </pc:spChg>
        <pc:spChg chg="del mod">
          <ac:chgData name="Vohra, Arsh SBOBNG-PTIY/FAA" userId="0896f470-834b-4620-9ef0-0753ef906eb0" providerId="ADAL" clId="{92CA252D-D073-4183-BCBD-8195C35327C8}" dt="2023-09-01T09:08:22.111" v="2540" actId="478"/>
          <ac:spMkLst>
            <pc:docMk/>
            <pc:sldMk cId="1246000075" sldId="284"/>
            <ac:spMk id="11" creationId="{5626DB3B-1131-1F39-E961-AD9F39CF59F2}"/>
          </ac:spMkLst>
        </pc:spChg>
        <pc:spChg chg="add mod">
          <ac:chgData name="Vohra, Arsh SBOBNG-PTIY/FAA" userId="0896f470-834b-4620-9ef0-0753ef906eb0" providerId="ADAL" clId="{92CA252D-D073-4183-BCBD-8195C35327C8}" dt="2023-09-01T09:13:12.551" v="2580" actId="1076"/>
          <ac:spMkLst>
            <pc:docMk/>
            <pc:sldMk cId="1246000075" sldId="284"/>
            <ac:spMk id="12" creationId="{124B1E6E-2744-F0ED-F4B8-9A490989F5CE}"/>
          </ac:spMkLst>
        </pc:spChg>
        <pc:spChg chg="add del mod">
          <ac:chgData name="Vohra, Arsh SBOBNG-PTIY/FAA" userId="0896f470-834b-4620-9ef0-0753ef906eb0" providerId="ADAL" clId="{92CA252D-D073-4183-BCBD-8195C35327C8}" dt="2023-09-01T09:08:25.137" v="2541" actId="478"/>
          <ac:spMkLst>
            <pc:docMk/>
            <pc:sldMk cId="1246000075" sldId="284"/>
            <ac:spMk id="14" creationId="{1446F0B0-8F3D-B5BA-6BD4-DF5CC4BC77FF}"/>
          </ac:spMkLst>
        </pc:spChg>
        <pc:spChg chg="add mod">
          <ac:chgData name="Vohra, Arsh SBOBNG-PTIY/FAA" userId="0896f470-834b-4620-9ef0-0753ef906eb0" providerId="ADAL" clId="{92CA252D-D073-4183-BCBD-8195C35327C8}" dt="2023-09-01T09:13:27.364" v="2584" actId="1076"/>
          <ac:spMkLst>
            <pc:docMk/>
            <pc:sldMk cId="1246000075" sldId="284"/>
            <ac:spMk id="15" creationId="{E68CEDB5-F189-28FB-2DA8-AB54E1AF7CAF}"/>
          </ac:spMkLst>
        </pc:spChg>
      </pc:sldChg>
      <pc:sldChg chg="addSp delSp modSp new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390496421" sldId="285"/>
        </pc:sldMkLst>
        <pc:spChg chg="del">
          <ac:chgData name="Vohra, Arsh SBOBNG-PTIY/FAA" userId="0896f470-834b-4620-9ef0-0753ef906eb0" providerId="ADAL" clId="{92CA252D-D073-4183-BCBD-8195C35327C8}" dt="2023-09-01T09:10:18.400" v="2547" actId="478"/>
          <ac:spMkLst>
            <pc:docMk/>
            <pc:sldMk cId="390496421" sldId="285"/>
            <ac:spMk id="2" creationId="{94852A29-423B-CCC0-E8F5-E599CAFEE379}"/>
          </ac:spMkLst>
        </pc:spChg>
        <pc:spChg chg="del">
          <ac:chgData name="Vohra, Arsh SBOBNG-PTIY/FAA" userId="0896f470-834b-4620-9ef0-0753ef906eb0" providerId="ADAL" clId="{92CA252D-D073-4183-BCBD-8195C35327C8}" dt="2023-09-01T09:10:28.072" v="2550" actId="478"/>
          <ac:spMkLst>
            <pc:docMk/>
            <pc:sldMk cId="390496421" sldId="285"/>
            <ac:spMk id="3" creationId="{AE31A439-ABED-D108-AFA5-69246F60E727}"/>
          </ac:spMkLst>
        </pc:spChg>
        <pc:spChg chg="del">
          <ac:chgData name="Vohra, Arsh SBOBNG-PTIY/FAA" userId="0896f470-834b-4620-9ef0-0753ef906eb0" providerId="ADAL" clId="{92CA252D-D073-4183-BCBD-8195C35327C8}" dt="2023-09-01T09:10:23.809" v="2548" actId="478"/>
          <ac:spMkLst>
            <pc:docMk/>
            <pc:sldMk cId="390496421" sldId="285"/>
            <ac:spMk id="4" creationId="{CA434E6C-29EE-7849-92ED-9CCFF4D819AB}"/>
          </ac:spMkLst>
        </pc:spChg>
        <pc:spChg chg="del">
          <ac:chgData name="Vohra, Arsh SBOBNG-PTIY/FAA" userId="0896f470-834b-4620-9ef0-0753ef906eb0" providerId="ADAL" clId="{92CA252D-D073-4183-BCBD-8195C35327C8}" dt="2023-09-01T09:10:25.572" v="2549" actId="478"/>
          <ac:spMkLst>
            <pc:docMk/>
            <pc:sldMk cId="390496421" sldId="285"/>
            <ac:spMk id="5" creationId="{3790F1FE-53F6-726B-0013-FA368B78B52C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90496421" sldId="285"/>
            <ac:spMk id="6" creationId="{8A72C203-A9D7-2C40-93A6-8B12B52194B2}"/>
          </ac:spMkLst>
        </pc:spChg>
        <pc:spChg chg="del mod">
          <ac:chgData name="Vohra, Arsh SBOBNG-PTIY/FAA" userId="0896f470-834b-4620-9ef0-0753ef906eb0" providerId="ADAL" clId="{92CA252D-D073-4183-BCBD-8195C35327C8}" dt="2023-09-01T09:13:41.464" v="2586" actId="478"/>
          <ac:spMkLst>
            <pc:docMk/>
            <pc:sldMk cId="390496421" sldId="285"/>
            <ac:spMk id="7" creationId="{DCEB4270-4116-136B-36FF-296D63D81BB1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90496421" sldId="285"/>
            <ac:spMk id="8" creationId="{32ED4977-F120-F001-1C9A-C4CEA745DDA0}"/>
          </ac:spMkLst>
        </pc:spChg>
        <pc:spChg chg="del">
          <ac:chgData name="Vohra, Arsh SBOBNG-PTIY/FAA" userId="0896f470-834b-4620-9ef0-0753ef906eb0" providerId="ADAL" clId="{92CA252D-D073-4183-BCBD-8195C35327C8}" dt="2023-09-01T09:10:15.851" v="2546" actId="478"/>
          <ac:spMkLst>
            <pc:docMk/>
            <pc:sldMk cId="390496421" sldId="285"/>
            <ac:spMk id="9" creationId="{FA51C3D0-7CE2-6E58-F19C-696A6EA53E1F}"/>
          </ac:spMkLst>
        </pc:spChg>
        <pc:spChg chg="del">
          <ac:chgData name="Vohra, Arsh SBOBNG-PTIY/FAA" userId="0896f470-834b-4620-9ef0-0753ef906eb0" providerId="ADAL" clId="{92CA252D-D073-4183-BCBD-8195C35327C8}" dt="2023-09-01T09:10:34.618" v="2551" actId="478"/>
          <ac:spMkLst>
            <pc:docMk/>
            <pc:sldMk cId="390496421" sldId="285"/>
            <ac:spMk id="10" creationId="{8A893CAA-2D88-954E-E002-61298E88B8FA}"/>
          </ac:spMkLst>
        </pc:spChg>
        <pc:spChg chg="del">
          <ac:chgData name="Vohra, Arsh SBOBNG-PTIY/FAA" userId="0896f470-834b-4620-9ef0-0753ef906eb0" providerId="ADAL" clId="{92CA252D-D073-4183-BCBD-8195C35327C8}" dt="2023-09-01T09:10:36.849" v="2552" actId="478"/>
          <ac:spMkLst>
            <pc:docMk/>
            <pc:sldMk cId="390496421" sldId="285"/>
            <ac:spMk id="11" creationId="{8A776A92-16DD-54EC-3A6D-C14902DD06D2}"/>
          </ac:spMkLst>
        </pc:spChg>
        <pc:picChg chg="add del mod">
          <ac:chgData name="Vohra, Arsh SBOBNG-PTIY/FAA" userId="0896f470-834b-4620-9ef0-0753ef906eb0" providerId="ADAL" clId="{92CA252D-D073-4183-BCBD-8195C35327C8}" dt="2023-09-01T09:10:46.711" v="2555" actId="478"/>
          <ac:picMkLst>
            <pc:docMk/>
            <pc:sldMk cId="390496421" sldId="285"/>
            <ac:picMk id="13" creationId="{23666E58-B0E2-CF1D-059C-47226507A46B}"/>
          </ac:picMkLst>
        </pc:picChg>
        <pc:picChg chg="add mod">
          <ac:chgData name="Vohra, Arsh SBOBNG-PTIY/FAA" userId="0896f470-834b-4620-9ef0-0753ef906eb0" providerId="ADAL" clId="{92CA252D-D073-4183-BCBD-8195C35327C8}" dt="2023-09-01T09:14:22.031" v="2596" actId="14100"/>
          <ac:picMkLst>
            <pc:docMk/>
            <pc:sldMk cId="390496421" sldId="285"/>
            <ac:picMk id="15" creationId="{B6535A55-621A-4C95-A884-C2FDC4C96926}"/>
          </ac:picMkLst>
        </pc:picChg>
      </pc:sldChg>
      <pc:sldChg chg="modSp new del mod">
        <pc:chgData name="Vohra, Arsh SBOBNG-PTIY/FAA" userId="0896f470-834b-4620-9ef0-0753ef906eb0" providerId="ADAL" clId="{92CA252D-D073-4183-BCBD-8195C35327C8}" dt="2023-09-01T09:16:37.904" v="2628" actId="47"/>
        <pc:sldMkLst>
          <pc:docMk/>
          <pc:sldMk cId="2542363125" sldId="286"/>
        </pc:sldMkLst>
        <pc:spChg chg="mod">
          <ac:chgData name="Vohra, Arsh SBOBNG-PTIY/FAA" userId="0896f470-834b-4620-9ef0-0753ef906eb0" providerId="ADAL" clId="{92CA252D-D073-4183-BCBD-8195C35327C8}" dt="2023-09-01T09:15:24.186" v="2616"/>
          <ac:spMkLst>
            <pc:docMk/>
            <pc:sldMk cId="2542363125" sldId="286"/>
            <ac:spMk id="9" creationId="{A2B36179-7889-D158-E712-8A6360C86C63}"/>
          </ac:spMkLst>
        </pc:spChg>
      </pc:sldChg>
      <pc:sldChg chg="modSp add mod ord">
        <pc:chgData name="Vohra, Arsh SBOBNG-PTIY/FAA" userId="0896f470-834b-4620-9ef0-0753ef906eb0" providerId="ADAL" clId="{92CA252D-D073-4183-BCBD-8195C35327C8}" dt="2023-09-01T11:06:49.311" v="2946"/>
        <pc:sldMkLst>
          <pc:docMk/>
          <pc:sldMk cId="997384069" sldId="287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997384069" sldId="287"/>
            <ac:spMk id="2" creationId="{43B8BB83-CA62-C813-5584-9F9C32557A2B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997384069" sldId="287"/>
            <ac:spMk id="3" creationId="{CA0D2251-7AFE-1B36-778C-D116EDBB7FDE}"/>
          </ac:spMkLst>
        </pc:spChg>
      </pc:sldChg>
      <pc:sldChg chg="addSp delSp modSp new mod setBg">
        <pc:chgData name="Vohra, Arsh SBOBNG-PTIY/FAA" userId="0896f470-834b-4620-9ef0-0753ef906eb0" providerId="ADAL" clId="{92CA252D-D073-4183-BCBD-8195C35327C8}" dt="2023-09-01T11:10:48.474" v="3065"/>
        <pc:sldMkLst>
          <pc:docMk/>
          <pc:sldMk cId="4259955355" sldId="288"/>
        </pc:sldMkLst>
        <pc:spChg chg="del">
          <ac:chgData name="Vohra, Arsh SBOBNG-PTIY/FAA" userId="0896f470-834b-4620-9ef0-0753ef906eb0" providerId="ADAL" clId="{92CA252D-D073-4183-BCBD-8195C35327C8}" dt="2023-09-01T09:17:06.253" v="2630" actId="478"/>
          <ac:spMkLst>
            <pc:docMk/>
            <pc:sldMk cId="4259955355" sldId="288"/>
            <ac:spMk id="2" creationId="{A7D42CF3-E74C-2EB5-8296-AE80E40E7068}"/>
          </ac:spMkLst>
        </pc:spChg>
        <pc:spChg chg="del">
          <ac:chgData name="Vohra, Arsh SBOBNG-PTIY/FAA" userId="0896f470-834b-4620-9ef0-0753ef906eb0" providerId="ADAL" clId="{92CA252D-D073-4183-BCBD-8195C35327C8}" dt="2023-09-01T09:17:47.096" v="2635" actId="478"/>
          <ac:spMkLst>
            <pc:docMk/>
            <pc:sldMk cId="4259955355" sldId="288"/>
            <ac:spMk id="3" creationId="{B5ED7C84-C529-D72A-6A0C-431DD09D0606}"/>
          </ac:spMkLst>
        </pc:spChg>
        <pc:spChg chg="add mod">
          <ac:chgData name="Vohra, Arsh SBOBNG-PTIY/FAA" userId="0896f470-834b-4620-9ef0-0753ef906eb0" providerId="ADAL" clId="{92CA252D-D073-4183-BCBD-8195C35327C8}" dt="2023-09-01T09:36:48.997" v="2727" actId="2711"/>
          <ac:spMkLst>
            <pc:docMk/>
            <pc:sldMk cId="4259955355" sldId="288"/>
            <ac:spMk id="4" creationId="{64EA6770-AEAC-50D2-7359-45E69C87DCB9}"/>
          </ac:spMkLst>
        </pc:spChg>
        <pc:spChg chg="add mod">
          <ac:chgData name="Vohra, Arsh SBOBNG-PTIY/FAA" userId="0896f470-834b-4620-9ef0-0753ef906eb0" providerId="ADAL" clId="{92CA252D-D073-4183-BCBD-8195C35327C8}" dt="2023-09-01T09:36:42.810" v="2726" actId="2711"/>
          <ac:spMkLst>
            <pc:docMk/>
            <pc:sldMk cId="4259955355" sldId="288"/>
            <ac:spMk id="6" creationId="{0533DF58-80CE-635D-DEF5-AE1071F58E08}"/>
          </ac:spMkLst>
        </pc:spChg>
        <pc:spChg chg="add mod">
          <ac:chgData name="Vohra, Arsh SBOBNG-PTIY/FAA" userId="0896f470-834b-4620-9ef0-0753ef906eb0" providerId="ADAL" clId="{92CA252D-D073-4183-BCBD-8195C35327C8}" dt="2023-09-01T09:36:26.050" v="2724" actId="2711"/>
          <ac:spMkLst>
            <pc:docMk/>
            <pc:sldMk cId="4259955355" sldId="288"/>
            <ac:spMk id="7" creationId="{8D8790F0-F702-109F-C994-B3482B3A4DB1}"/>
          </ac:spMkLst>
        </pc:spChg>
      </pc:sldChg>
      <pc:sldChg chg="addSp delSp modSp new mod setBg">
        <pc:chgData name="Vohra, Arsh SBOBNG-PTIY/FAA" userId="0896f470-834b-4620-9ef0-0753ef906eb0" providerId="ADAL" clId="{92CA252D-D073-4183-BCBD-8195C35327C8}" dt="2023-09-01T11:03:09.312" v="2829"/>
        <pc:sldMkLst>
          <pc:docMk/>
          <pc:sldMk cId="2362379635" sldId="289"/>
        </pc:sldMkLst>
        <pc:spChg chg="del">
          <ac:chgData name="Vohra, Arsh SBOBNG-PTIY/FAA" userId="0896f470-834b-4620-9ef0-0753ef906eb0" providerId="ADAL" clId="{92CA252D-D073-4183-BCBD-8195C35327C8}" dt="2023-09-01T09:18:59.787" v="2641" actId="478"/>
          <ac:spMkLst>
            <pc:docMk/>
            <pc:sldMk cId="2362379635" sldId="289"/>
            <ac:spMk id="2" creationId="{527648AD-ADC8-03C8-DD36-2B5F5F5D8FA6}"/>
          </ac:spMkLst>
        </pc:spChg>
        <pc:spChg chg="del">
          <ac:chgData name="Vohra, Arsh SBOBNG-PTIY/FAA" userId="0896f470-834b-4620-9ef0-0753ef906eb0" providerId="ADAL" clId="{92CA252D-D073-4183-BCBD-8195C35327C8}" dt="2023-09-01T09:20:40.074" v="2651" actId="478"/>
          <ac:spMkLst>
            <pc:docMk/>
            <pc:sldMk cId="2362379635" sldId="289"/>
            <ac:spMk id="3" creationId="{49932EBF-332F-F41C-4ECD-645C3FAA7981}"/>
          </ac:spMkLst>
        </pc:spChg>
        <pc:spChg chg="add mod">
          <ac:chgData name="Vohra, Arsh SBOBNG-PTIY/FAA" userId="0896f470-834b-4620-9ef0-0753ef906eb0" providerId="ADAL" clId="{92CA252D-D073-4183-BCBD-8195C35327C8}" dt="2023-09-01T09:40:02.928" v="2751" actId="2711"/>
          <ac:spMkLst>
            <pc:docMk/>
            <pc:sldMk cId="2362379635" sldId="289"/>
            <ac:spMk id="4" creationId="{F0FF508E-32FA-2D18-2B0B-4961F51CD1FE}"/>
          </ac:spMkLst>
        </pc:spChg>
        <pc:spChg chg="add mod">
          <ac:chgData name="Vohra, Arsh SBOBNG-PTIY/FAA" userId="0896f470-834b-4620-9ef0-0753ef906eb0" providerId="ADAL" clId="{92CA252D-D073-4183-BCBD-8195C35327C8}" dt="2023-09-01T09:40:23.468" v="2754" actId="1076"/>
          <ac:spMkLst>
            <pc:docMk/>
            <pc:sldMk cId="2362379635" sldId="289"/>
            <ac:spMk id="5" creationId="{07A98FB8-32BD-CCB4-898E-481F472C24B6}"/>
          </ac:spMkLst>
        </pc:spChg>
        <pc:spChg chg="add mod">
          <ac:chgData name="Vohra, Arsh SBOBNG-PTIY/FAA" userId="0896f470-834b-4620-9ef0-0753ef906eb0" providerId="ADAL" clId="{92CA252D-D073-4183-BCBD-8195C35327C8}" dt="2023-09-01T09:40:29.594" v="2755" actId="2711"/>
          <ac:spMkLst>
            <pc:docMk/>
            <pc:sldMk cId="2362379635" sldId="289"/>
            <ac:spMk id="6" creationId="{3F6DC94D-2DAE-DB69-0615-48EB74ADAAB1}"/>
          </ac:spMkLst>
        </pc:spChg>
      </pc:sldChg>
      <pc:sldChg chg="addSp delSp modSp new mod setBg">
        <pc:chgData name="Vohra, Arsh SBOBNG-PTIY/FAA" userId="0896f470-834b-4620-9ef0-0753ef906eb0" providerId="ADAL" clId="{92CA252D-D073-4183-BCBD-8195C35327C8}" dt="2023-09-01T11:10:07.859" v="3054"/>
        <pc:sldMkLst>
          <pc:docMk/>
          <pc:sldMk cId="2008088814" sldId="290"/>
        </pc:sldMkLst>
        <pc:spChg chg="del">
          <ac:chgData name="Vohra, Arsh SBOBNG-PTIY/FAA" userId="0896f470-834b-4620-9ef0-0753ef906eb0" providerId="ADAL" clId="{92CA252D-D073-4183-BCBD-8195C35327C8}" dt="2023-09-01T09:19:28.080" v="2644" actId="478"/>
          <ac:spMkLst>
            <pc:docMk/>
            <pc:sldMk cId="2008088814" sldId="290"/>
            <ac:spMk id="2" creationId="{6971CB4B-8A15-B82B-12A5-50CAE6A257FA}"/>
          </ac:spMkLst>
        </pc:spChg>
        <pc:spChg chg="del">
          <ac:chgData name="Vohra, Arsh SBOBNG-PTIY/FAA" userId="0896f470-834b-4620-9ef0-0753ef906eb0" providerId="ADAL" clId="{92CA252D-D073-4183-BCBD-8195C35327C8}" dt="2023-09-01T09:19:23.207" v="2643" actId="478"/>
          <ac:spMkLst>
            <pc:docMk/>
            <pc:sldMk cId="2008088814" sldId="290"/>
            <ac:spMk id="3" creationId="{52B754BF-D53E-47D4-836E-C7B195BD098E}"/>
          </ac:spMkLst>
        </pc:spChg>
        <pc:spChg chg="add mod">
          <ac:chgData name="Vohra, Arsh SBOBNG-PTIY/FAA" userId="0896f470-834b-4620-9ef0-0753ef906eb0" providerId="ADAL" clId="{92CA252D-D073-4183-BCBD-8195C35327C8}" dt="2023-09-01T09:54:48.691" v="2803" actId="14100"/>
          <ac:spMkLst>
            <pc:docMk/>
            <pc:sldMk cId="2008088814" sldId="290"/>
            <ac:spMk id="7" creationId="{933771B8-3A28-EB85-B9AC-B2A9126E4EEF}"/>
          </ac:spMkLst>
        </pc:spChg>
        <pc:picChg chg="add mod modCrop">
          <ac:chgData name="Vohra, Arsh SBOBNG-PTIY/FAA" userId="0896f470-834b-4620-9ef0-0753ef906eb0" providerId="ADAL" clId="{92CA252D-D073-4183-BCBD-8195C35327C8}" dt="2023-09-01T09:57:39.056" v="2817" actId="732"/>
          <ac:picMkLst>
            <pc:docMk/>
            <pc:sldMk cId="2008088814" sldId="290"/>
            <ac:picMk id="4" creationId="{4F1F094E-26EF-68E1-28D2-46DD881272F7}"/>
          </ac:picMkLst>
        </pc:picChg>
        <pc:picChg chg="add mod modCrop">
          <ac:chgData name="Vohra, Arsh SBOBNG-PTIY/FAA" userId="0896f470-834b-4620-9ef0-0753ef906eb0" providerId="ADAL" clId="{92CA252D-D073-4183-BCBD-8195C35327C8}" dt="2023-09-01T09:56:49.134" v="2811" actId="1076"/>
          <ac:picMkLst>
            <pc:docMk/>
            <pc:sldMk cId="2008088814" sldId="290"/>
            <ac:picMk id="5" creationId="{410D0F7A-F023-B341-A638-733F8BBA47C7}"/>
          </ac:picMkLst>
        </pc:picChg>
        <pc:picChg chg="add del mod modCrop">
          <ac:chgData name="Vohra, Arsh SBOBNG-PTIY/FAA" userId="0896f470-834b-4620-9ef0-0753ef906eb0" providerId="ADAL" clId="{92CA252D-D073-4183-BCBD-8195C35327C8}" dt="2023-09-01T09:58:41.435" v="2823"/>
          <ac:picMkLst>
            <pc:docMk/>
            <pc:sldMk cId="2008088814" sldId="290"/>
            <ac:picMk id="6" creationId="{0EB63E40-EED9-681D-F2D9-0D0BAB06D9C4}"/>
          </ac:picMkLst>
        </pc:picChg>
      </pc:sldChg>
      <pc:sldChg chg="addSp delSp modSp new mod setBg">
        <pc:chgData name="Vohra, Arsh SBOBNG-PTIY/FAA" userId="0896f470-834b-4620-9ef0-0753ef906eb0" providerId="ADAL" clId="{92CA252D-D073-4183-BCBD-8195C35327C8}" dt="2023-09-01T11:11:28.181" v="3069"/>
        <pc:sldMkLst>
          <pc:docMk/>
          <pc:sldMk cId="2598278883" sldId="291"/>
        </pc:sldMkLst>
        <pc:spChg chg="del">
          <ac:chgData name="Vohra, Arsh SBOBNG-PTIY/FAA" userId="0896f470-834b-4620-9ef0-0753ef906eb0" providerId="ADAL" clId="{92CA252D-D073-4183-BCBD-8195C35327C8}" dt="2023-09-01T09:21:41.335" v="2654" actId="478"/>
          <ac:spMkLst>
            <pc:docMk/>
            <pc:sldMk cId="2598278883" sldId="291"/>
            <ac:spMk id="2" creationId="{6DF09FCE-C1A7-54EA-5A29-81F7CB43B866}"/>
          </ac:spMkLst>
        </pc:spChg>
        <pc:spChg chg="del">
          <ac:chgData name="Vohra, Arsh SBOBNG-PTIY/FAA" userId="0896f470-834b-4620-9ef0-0753ef906eb0" providerId="ADAL" clId="{92CA252D-D073-4183-BCBD-8195C35327C8}" dt="2023-09-01T09:22:49.698" v="2659" actId="478"/>
          <ac:spMkLst>
            <pc:docMk/>
            <pc:sldMk cId="2598278883" sldId="291"/>
            <ac:spMk id="3" creationId="{8F5EACA7-F7AA-ABA8-6068-D4053AA54AF5}"/>
          </ac:spMkLst>
        </pc:spChg>
        <pc:spChg chg="add mod">
          <ac:chgData name="Vohra, Arsh SBOBNG-PTIY/FAA" userId="0896f470-834b-4620-9ef0-0753ef906eb0" providerId="ADAL" clId="{92CA252D-D073-4183-BCBD-8195C35327C8}" dt="2023-09-01T09:37:25.551" v="2729" actId="2711"/>
          <ac:spMkLst>
            <pc:docMk/>
            <pc:sldMk cId="2598278883" sldId="291"/>
            <ac:spMk id="4" creationId="{FB4C1B21-971C-1A6F-D81B-B9B69BAF6A42}"/>
          </ac:spMkLst>
        </pc:spChg>
        <pc:spChg chg="add mod">
          <ac:chgData name="Vohra, Arsh SBOBNG-PTIY/FAA" userId="0896f470-834b-4620-9ef0-0753ef906eb0" providerId="ADAL" clId="{92CA252D-D073-4183-BCBD-8195C35327C8}" dt="2023-09-01T09:38:05.431" v="2734" actId="1076"/>
          <ac:spMkLst>
            <pc:docMk/>
            <pc:sldMk cId="2598278883" sldId="291"/>
            <ac:spMk id="5" creationId="{843657E8-DC7B-F568-BE7D-6030D21E4B57}"/>
          </ac:spMkLst>
        </pc:spChg>
        <pc:spChg chg="add mod">
          <ac:chgData name="Vohra, Arsh SBOBNG-PTIY/FAA" userId="0896f470-834b-4620-9ef0-0753ef906eb0" providerId="ADAL" clId="{92CA252D-D073-4183-BCBD-8195C35327C8}" dt="2023-09-01T09:37:43.496" v="2733" actId="1076"/>
          <ac:spMkLst>
            <pc:docMk/>
            <pc:sldMk cId="2598278883" sldId="291"/>
            <ac:spMk id="6" creationId="{396AB698-602A-1E43-52BB-83FE98E4C817}"/>
          </ac:spMkLst>
        </pc:spChg>
      </pc:sldChg>
      <pc:sldChg chg="addSp delSp modSp new mod setBg">
        <pc:chgData name="Vohra, Arsh SBOBNG-PTIY/FAA" userId="0896f470-834b-4620-9ef0-0753ef906eb0" providerId="ADAL" clId="{92CA252D-D073-4183-BCBD-8195C35327C8}" dt="2023-09-01T11:10:39.547" v="3064"/>
        <pc:sldMkLst>
          <pc:docMk/>
          <pc:sldMk cId="3775985191" sldId="292"/>
        </pc:sldMkLst>
        <pc:spChg chg="del">
          <ac:chgData name="Vohra, Arsh SBOBNG-PTIY/FAA" userId="0896f470-834b-4620-9ef0-0753ef906eb0" providerId="ADAL" clId="{92CA252D-D073-4183-BCBD-8195C35327C8}" dt="2023-09-01T09:23:29.662" v="2664" actId="478"/>
          <ac:spMkLst>
            <pc:docMk/>
            <pc:sldMk cId="3775985191" sldId="292"/>
            <ac:spMk id="2" creationId="{0EBCF783-B298-EFF0-175E-E2590F4CA15D}"/>
          </ac:spMkLst>
        </pc:spChg>
        <pc:spChg chg="del">
          <ac:chgData name="Vohra, Arsh SBOBNG-PTIY/FAA" userId="0896f470-834b-4620-9ef0-0753ef906eb0" providerId="ADAL" clId="{92CA252D-D073-4183-BCBD-8195C35327C8}" dt="2023-09-01T09:24:02.074" v="2667" actId="478"/>
          <ac:spMkLst>
            <pc:docMk/>
            <pc:sldMk cId="3775985191" sldId="292"/>
            <ac:spMk id="3" creationId="{9A93F4F4-6721-86B3-6150-35BA6970D7D9}"/>
          </ac:spMkLst>
        </pc:spChg>
        <pc:spChg chg="add mod">
          <ac:chgData name="Vohra, Arsh SBOBNG-PTIY/FAA" userId="0896f470-834b-4620-9ef0-0753ef906eb0" providerId="ADAL" clId="{92CA252D-D073-4183-BCBD-8195C35327C8}" dt="2023-09-01T09:38:12.395" v="2735" actId="2711"/>
          <ac:spMkLst>
            <pc:docMk/>
            <pc:sldMk cId="3775985191" sldId="292"/>
            <ac:spMk id="4" creationId="{26D9A110-1B52-B2E1-C85E-5983FBB5F328}"/>
          </ac:spMkLst>
        </pc:spChg>
        <pc:spChg chg="add mod">
          <ac:chgData name="Vohra, Arsh SBOBNG-PTIY/FAA" userId="0896f470-834b-4620-9ef0-0753ef906eb0" providerId="ADAL" clId="{92CA252D-D073-4183-BCBD-8195C35327C8}" dt="2023-09-01T09:38:27.663" v="2739" actId="1076"/>
          <ac:spMkLst>
            <pc:docMk/>
            <pc:sldMk cId="3775985191" sldId="292"/>
            <ac:spMk id="5" creationId="{6E083FF1-34E6-CFFE-2035-6A123C5D7213}"/>
          </ac:spMkLst>
        </pc:spChg>
        <pc:spChg chg="add mod">
          <ac:chgData name="Vohra, Arsh SBOBNG-PTIY/FAA" userId="0896f470-834b-4620-9ef0-0753ef906eb0" providerId="ADAL" clId="{92CA252D-D073-4183-BCBD-8195C35327C8}" dt="2023-09-01T09:38:17.862" v="2736" actId="2711"/>
          <ac:spMkLst>
            <pc:docMk/>
            <pc:sldMk cId="3775985191" sldId="292"/>
            <ac:spMk id="6" creationId="{47DE9787-052A-E1DD-5E94-63438A6DFEA1}"/>
          </ac:spMkLst>
        </pc:spChg>
      </pc:sldChg>
      <pc:sldChg chg="addSp delSp modSp new mod setBg">
        <pc:chgData name="Vohra, Arsh SBOBNG-PTIY/FAA" userId="0896f470-834b-4620-9ef0-0753ef906eb0" providerId="ADAL" clId="{92CA252D-D073-4183-BCBD-8195C35327C8}" dt="2023-09-01T11:05:27.105" v="2905"/>
        <pc:sldMkLst>
          <pc:docMk/>
          <pc:sldMk cId="3879291316" sldId="293"/>
        </pc:sldMkLst>
        <pc:spChg chg="del">
          <ac:chgData name="Vohra, Arsh SBOBNG-PTIY/FAA" userId="0896f470-834b-4620-9ef0-0753ef906eb0" providerId="ADAL" clId="{92CA252D-D073-4183-BCBD-8195C35327C8}" dt="2023-09-01T09:25:34.182" v="2670" actId="478"/>
          <ac:spMkLst>
            <pc:docMk/>
            <pc:sldMk cId="3879291316" sldId="293"/>
            <ac:spMk id="2" creationId="{664CC4CB-EBFA-6653-6023-0B7A28FB9FBB}"/>
          </ac:spMkLst>
        </pc:spChg>
        <pc:spChg chg="del">
          <ac:chgData name="Vohra, Arsh SBOBNG-PTIY/FAA" userId="0896f470-834b-4620-9ef0-0753ef906eb0" providerId="ADAL" clId="{92CA252D-D073-4183-BCBD-8195C35327C8}" dt="2023-09-01T09:25:48.181" v="2672" actId="478"/>
          <ac:spMkLst>
            <pc:docMk/>
            <pc:sldMk cId="3879291316" sldId="293"/>
            <ac:spMk id="3" creationId="{53502731-E739-4BE8-C074-F9C97F10E1EC}"/>
          </ac:spMkLst>
        </pc:spChg>
        <pc:spChg chg="add mod">
          <ac:chgData name="Vohra, Arsh SBOBNG-PTIY/FAA" userId="0896f470-834b-4620-9ef0-0753ef906eb0" providerId="ADAL" clId="{92CA252D-D073-4183-BCBD-8195C35327C8}" dt="2023-09-01T09:38:43.416" v="2741" actId="2711"/>
          <ac:spMkLst>
            <pc:docMk/>
            <pc:sldMk cId="3879291316" sldId="293"/>
            <ac:spMk id="4" creationId="{64CF430E-E7D5-E6D7-5030-92E9C4CF1FFD}"/>
          </ac:spMkLst>
        </pc:spChg>
        <pc:spChg chg="add mod">
          <ac:chgData name="Vohra, Arsh SBOBNG-PTIY/FAA" userId="0896f470-834b-4620-9ef0-0753ef906eb0" providerId="ADAL" clId="{92CA252D-D073-4183-BCBD-8195C35327C8}" dt="2023-09-01T09:38:33.740" v="2740" actId="2711"/>
          <ac:spMkLst>
            <pc:docMk/>
            <pc:sldMk cId="3879291316" sldId="293"/>
            <ac:spMk id="5" creationId="{21D74217-7F6F-57DA-0C58-D457849FC157}"/>
          </ac:spMkLst>
        </pc:spChg>
        <pc:spChg chg="add mod">
          <ac:chgData name="Vohra, Arsh SBOBNG-PTIY/FAA" userId="0896f470-834b-4620-9ef0-0753ef906eb0" providerId="ADAL" clId="{92CA252D-D073-4183-BCBD-8195C35327C8}" dt="2023-09-01T09:38:51.289" v="2743" actId="14100"/>
          <ac:spMkLst>
            <pc:docMk/>
            <pc:sldMk cId="3879291316" sldId="293"/>
            <ac:spMk id="6" creationId="{725C502E-E2B5-F899-7EE4-B7A089BB16FE}"/>
          </ac:spMkLst>
        </pc:spChg>
      </pc:sldChg>
      <pc:sldChg chg="addSp delSp modSp new mod">
        <pc:chgData name="Vohra, Arsh SBOBNG-PTIY/FAA" userId="0896f470-834b-4620-9ef0-0753ef906eb0" providerId="ADAL" clId="{92CA252D-D073-4183-BCBD-8195C35327C8}" dt="2023-09-01T09:27:03.292" v="2680" actId="14100"/>
        <pc:sldMkLst>
          <pc:docMk/>
          <pc:sldMk cId="2364392121" sldId="294"/>
        </pc:sldMkLst>
        <pc:spChg chg="del">
          <ac:chgData name="Vohra, Arsh SBOBNG-PTIY/FAA" userId="0896f470-834b-4620-9ef0-0753ef906eb0" providerId="ADAL" clId="{92CA252D-D073-4183-BCBD-8195C35327C8}" dt="2023-09-01T09:26:49.445" v="2676" actId="478"/>
          <ac:spMkLst>
            <pc:docMk/>
            <pc:sldMk cId="2364392121" sldId="294"/>
            <ac:spMk id="2" creationId="{9F854E93-8192-91A4-EBA9-A62751922E73}"/>
          </ac:spMkLst>
        </pc:spChg>
        <pc:spChg chg="del">
          <ac:chgData name="Vohra, Arsh SBOBNG-PTIY/FAA" userId="0896f470-834b-4620-9ef0-0753ef906eb0" providerId="ADAL" clId="{92CA252D-D073-4183-BCBD-8195C35327C8}" dt="2023-09-01T09:26:51.855" v="2677" actId="478"/>
          <ac:spMkLst>
            <pc:docMk/>
            <pc:sldMk cId="2364392121" sldId="294"/>
            <ac:spMk id="3" creationId="{416195F2-8BCA-C226-D32B-8043708A5F36}"/>
          </ac:spMkLst>
        </pc:spChg>
        <pc:picChg chg="add mod">
          <ac:chgData name="Vohra, Arsh SBOBNG-PTIY/FAA" userId="0896f470-834b-4620-9ef0-0753ef906eb0" providerId="ADAL" clId="{92CA252D-D073-4183-BCBD-8195C35327C8}" dt="2023-09-01T09:27:03.292" v="2680" actId="14100"/>
          <ac:picMkLst>
            <pc:docMk/>
            <pc:sldMk cId="2364392121" sldId="294"/>
            <ac:picMk id="5" creationId="{541B8A8F-1C2E-5AF1-F6BF-D15CBF329639}"/>
          </ac:picMkLst>
        </pc:picChg>
      </pc:sldChg>
      <pc:sldChg chg="addSp delSp modSp new mod ord">
        <pc:chgData name="Vohra, Arsh SBOBNG-PTIY/FAA" userId="0896f470-834b-4620-9ef0-0753ef906eb0" providerId="ADAL" clId="{92CA252D-D073-4183-BCBD-8195C35327C8}" dt="2023-09-01T09:28:30.205" v="2688"/>
        <pc:sldMkLst>
          <pc:docMk/>
          <pc:sldMk cId="3521812201" sldId="295"/>
        </pc:sldMkLst>
        <pc:spChg chg="del">
          <ac:chgData name="Vohra, Arsh SBOBNG-PTIY/FAA" userId="0896f470-834b-4620-9ef0-0753ef906eb0" providerId="ADAL" clId="{92CA252D-D073-4183-BCBD-8195C35327C8}" dt="2023-09-01T09:27:30.299" v="2682" actId="478"/>
          <ac:spMkLst>
            <pc:docMk/>
            <pc:sldMk cId="3521812201" sldId="295"/>
            <ac:spMk id="2" creationId="{0598A8F5-F504-62D2-04DD-FB9F92CC2D90}"/>
          </ac:spMkLst>
        </pc:spChg>
        <pc:spChg chg="del">
          <ac:chgData name="Vohra, Arsh SBOBNG-PTIY/FAA" userId="0896f470-834b-4620-9ef0-0753ef906eb0" providerId="ADAL" clId="{92CA252D-D073-4183-BCBD-8195C35327C8}" dt="2023-09-01T09:27:33.865" v="2683" actId="478"/>
          <ac:spMkLst>
            <pc:docMk/>
            <pc:sldMk cId="3521812201" sldId="295"/>
            <ac:spMk id="3" creationId="{6EAE43AF-8BCC-7DA4-2939-3083D8328224}"/>
          </ac:spMkLst>
        </pc:spChg>
        <pc:picChg chg="add mod">
          <ac:chgData name="Vohra, Arsh SBOBNG-PTIY/FAA" userId="0896f470-834b-4620-9ef0-0753ef906eb0" providerId="ADAL" clId="{92CA252D-D073-4183-BCBD-8195C35327C8}" dt="2023-09-01T09:28:27.577" v="2686" actId="14100"/>
          <ac:picMkLst>
            <pc:docMk/>
            <pc:sldMk cId="3521812201" sldId="295"/>
            <ac:picMk id="5" creationId="{0EB8EF5F-C188-BC07-F744-8860A691A72F}"/>
          </ac:picMkLst>
        </pc:picChg>
      </pc:sldChg>
      <pc:sldChg chg="addSp modSp new mod">
        <pc:chgData name="Vohra, Arsh SBOBNG-PTIY/FAA" userId="0896f470-834b-4620-9ef0-0753ef906eb0" providerId="ADAL" clId="{92CA252D-D073-4183-BCBD-8195C35327C8}" dt="2023-09-01T11:06:49.311" v="2946"/>
        <pc:sldMkLst>
          <pc:docMk/>
          <pc:sldMk cId="3234619218" sldId="296"/>
        </pc:sldMkLst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34619218" sldId="296"/>
            <ac:spMk id="2" creationId="{53C94CB7-2766-C6C9-0DEE-299A2246B9A9}"/>
          </ac:spMkLst>
        </pc:spChg>
        <pc:spChg chg="mod">
          <ac:chgData name="Vohra, Arsh SBOBNG-PTIY/FAA" userId="0896f470-834b-4620-9ef0-0753ef906eb0" providerId="ADAL" clId="{92CA252D-D073-4183-BCBD-8195C35327C8}" dt="2023-09-01T11:06:49.311" v="2946"/>
          <ac:spMkLst>
            <pc:docMk/>
            <pc:sldMk cId="3234619218" sldId="296"/>
            <ac:spMk id="3" creationId="{233B6693-B2E9-AC52-43CF-11BC5ED7A44B}"/>
          </ac:spMkLst>
        </pc:spChg>
        <pc:picChg chg="add mod">
          <ac:chgData name="Vohra, Arsh SBOBNG-PTIY/FAA" userId="0896f470-834b-4620-9ef0-0753ef906eb0" providerId="ADAL" clId="{92CA252D-D073-4183-BCBD-8195C35327C8}" dt="2023-09-01T09:30:41.960" v="2696" actId="14100"/>
          <ac:picMkLst>
            <pc:docMk/>
            <pc:sldMk cId="3234619218" sldId="296"/>
            <ac:picMk id="5" creationId="{221D197C-7555-F96C-578E-AE41F24D1ABA}"/>
          </ac:picMkLst>
        </pc:picChg>
      </pc:sldChg>
      <pc:sldChg chg="addSp delSp modSp new mod">
        <pc:chgData name="Vohra, Arsh SBOBNG-PTIY/FAA" userId="0896f470-834b-4620-9ef0-0753ef906eb0" providerId="ADAL" clId="{92CA252D-D073-4183-BCBD-8195C35327C8}" dt="2023-09-01T09:31:54.462" v="2702" actId="14100"/>
        <pc:sldMkLst>
          <pc:docMk/>
          <pc:sldMk cId="3538440027" sldId="297"/>
        </pc:sldMkLst>
        <pc:spChg chg="del">
          <ac:chgData name="Vohra, Arsh SBOBNG-PTIY/FAA" userId="0896f470-834b-4620-9ef0-0753ef906eb0" providerId="ADAL" clId="{92CA252D-D073-4183-BCBD-8195C35327C8}" dt="2023-09-01T09:31:00.982" v="2699" actId="478"/>
          <ac:spMkLst>
            <pc:docMk/>
            <pc:sldMk cId="3538440027" sldId="297"/>
            <ac:spMk id="2" creationId="{C3B7FB0B-1437-7145-54B2-D1DC8F7DA18B}"/>
          </ac:spMkLst>
        </pc:spChg>
        <pc:spChg chg="del">
          <ac:chgData name="Vohra, Arsh SBOBNG-PTIY/FAA" userId="0896f470-834b-4620-9ef0-0753ef906eb0" providerId="ADAL" clId="{92CA252D-D073-4183-BCBD-8195C35327C8}" dt="2023-09-01T09:30:55.851" v="2698" actId="478"/>
          <ac:spMkLst>
            <pc:docMk/>
            <pc:sldMk cId="3538440027" sldId="297"/>
            <ac:spMk id="3" creationId="{5E95C16F-AED8-6A39-09FC-E7BA5B6BFB8B}"/>
          </ac:spMkLst>
        </pc:spChg>
        <pc:picChg chg="add mod">
          <ac:chgData name="Vohra, Arsh SBOBNG-PTIY/FAA" userId="0896f470-834b-4620-9ef0-0753ef906eb0" providerId="ADAL" clId="{92CA252D-D073-4183-BCBD-8195C35327C8}" dt="2023-09-01T09:31:54.462" v="2702" actId="14100"/>
          <ac:picMkLst>
            <pc:docMk/>
            <pc:sldMk cId="3538440027" sldId="297"/>
            <ac:picMk id="5" creationId="{95348F18-C336-7A92-83EB-135FE0F3E2A3}"/>
          </ac:picMkLst>
        </pc:picChg>
      </pc:sldChg>
      <pc:sldChg chg="addSp delSp modSp new mod">
        <pc:chgData name="Vohra, Arsh SBOBNG-PTIY/FAA" userId="0896f470-834b-4620-9ef0-0753ef906eb0" providerId="ADAL" clId="{92CA252D-D073-4183-BCBD-8195C35327C8}" dt="2023-09-01T09:34:06.228" v="2708" actId="14100"/>
        <pc:sldMkLst>
          <pc:docMk/>
          <pc:sldMk cId="2010548455" sldId="298"/>
        </pc:sldMkLst>
        <pc:spChg chg="del">
          <ac:chgData name="Vohra, Arsh SBOBNG-PTIY/FAA" userId="0896f470-834b-4620-9ef0-0753ef906eb0" providerId="ADAL" clId="{92CA252D-D073-4183-BCBD-8195C35327C8}" dt="2023-09-01T09:32:33.305" v="2704" actId="478"/>
          <ac:spMkLst>
            <pc:docMk/>
            <pc:sldMk cId="2010548455" sldId="298"/>
            <ac:spMk id="2" creationId="{01B1AA3F-EFFC-1BC0-902A-022CE73B7ED9}"/>
          </ac:spMkLst>
        </pc:spChg>
        <pc:spChg chg="del">
          <ac:chgData name="Vohra, Arsh SBOBNG-PTIY/FAA" userId="0896f470-834b-4620-9ef0-0753ef906eb0" providerId="ADAL" clId="{92CA252D-D073-4183-BCBD-8195C35327C8}" dt="2023-09-01T09:32:35.461" v="2705" actId="478"/>
          <ac:spMkLst>
            <pc:docMk/>
            <pc:sldMk cId="2010548455" sldId="298"/>
            <ac:spMk id="3" creationId="{1E10177B-C7A7-DF96-B87D-F5472EE7DD19}"/>
          </ac:spMkLst>
        </pc:spChg>
        <pc:picChg chg="add mod">
          <ac:chgData name="Vohra, Arsh SBOBNG-PTIY/FAA" userId="0896f470-834b-4620-9ef0-0753ef906eb0" providerId="ADAL" clId="{92CA252D-D073-4183-BCBD-8195C35327C8}" dt="2023-09-01T09:34:06.228" v="2708" actId="14100"/>
          <ac:picMkLst>
            <pc:docMk/>
            <pc:sldMk cId="2010548455" sldId="298"/>
            <ac:picMk id="5" creationId="{463AEBA2-DCDF-8D85-BCCA-E14FFC357168}"/>
          </ac:picMkLst>
        </pc:picChg>
      </pc:sldChg>
      <pc:sldChg chg="new del">
        <pc:chgData name="Vohra, Arsh SBOBNG-PTIY/FAA" userId="0896f470-834b-4620-9ef0-0753ef906eb0" providerId="ADAL" clId="{92CA252D-D073-4183-BCBD-8195C35327C8}" dt="2023-09-08T19:36:37.867" v="3073" actId="47"/>
        <pc:sldMkLst>
          <pc:docMk/>
          <pc:sldMk cId="1383406180" sldId="299"/>
        </pc:sldMkLst>
      </pc:sldChg>
      <pc:sldChg chg="modSp add mod ord">
        <pc:chgData name="Vohra, Arsh SBOBNG-PTIY/FAA" userId="0896f470-834b-4620-9ef0-0753ef906eb0" providerId="ADAL" clId="{92CA252D-D073-4183-BCBD-8195C35327C8}" dt="2023-09-08T19:37:22.884" v="3084" actId="20577"/>
        <pc:sldMkLst>
          <pc:docMk/>
          <pc:sldMk cId="2258604051" sldId="299"/>
        </pc:sldMkLst>
        <pc:spChg chg="mod">
          <ac:chgData name="Vohra, Arsh SBOBNG-PTIY/FAA" userId="0896f470-834b-4620-9ef0-0753ef906eb0" providerId="ADAL" clId="{92CA252D-D073-4183-BCBD-8195C35327C8}" dt="2023-09-08T19:37:22.884" v="3084" actId="20577"/>
          <ac:spMkLst>
            <pc:docMk/>
            <pc:sldMk cId="2258604051" sldId="299"/>
            <ac:spMk id="2" creationId="{43B8BB83-CA62-C813-5584-9F9C32557A2B}"/>
          </ac:spMkLst>
        </pc:spChg>
      </pc:sldChg>
      <pc:sldChg chg="add del">
        <pc:chgData name="Vohra, Arsh SBOBNG-PTIY/FAA" userId="0896f470-834b-4620-9ef0-0753ef906eb0" providerId="ADAL" clId="{92CA252D-D073-4183-BCBD-8195C35327C8}" dt="2023-09-08T19:36:35.137" v="3072" actId="47"/>
        <pc:sldMkLst>
          <pc:docMk/>
          <pc:sldMk cId="3304089857" sldId="300"/>
        </pc:sldMkLst>
      </pc:sldChg>
      <pc:sldChg chg="add">
        <pc:chgData name="Vohra, Arsh SBOBNG-PTIY/FAA" userId="0896f470-834b-4620-9ef0-0753ef906eb0" providerId="ADAL" clId="{92CA252D-D073-4183-BCBD-8195C35327C8}" dt="2023-09-08T19:38:28.695" v="3086"/>
        <pc:sldMkLst>
          <pc:docMk/>
          <pc:sldMk cId="3893502733" sldId="300"/>
        </pc:sldMkLst>
      </pc:sldChg>
      <pc:sldChg chg="addSp delSp modSp add">
        <pc:chgData name="Vohra, Arsh SBOBNG-PTIY/FAA" userId="0896f470-834b-4620-9ef0-0753ef906eb0" providerId="ADAL" clId="{92CA252D-D073-4183-BCBD-8195C35327C8}" dt="2023-09-08T19:55:52.533" v="3163" actId="1076"/>
        <pc:sldMkLst>
          <pc:docMk/>
          <pc:sldMk cId="3021967373" sldId="301"/>
        </pc:sldMkLst>
        <pc:picChg chg="add mod">
          <ac:chgData name="Vohra, Arsh SBOBNG-PTIY/FAA" userId="0896f470-834b-4620-9ef0-0753ef906eb0" providerId="ADAL" clId="{92CA252D-D073-4183-BCBD-8195C35327C8}" dt="2023-09-08T19:55:28.566" v="3159" actId="14100"/>
          <ac:picMkLst>
            <pc:docMk/>
            <pc:sldMk cId="3021967373" sldId="301"/>
            <ac:picMk id="1026" creationId="{042C423B-C80E-C7A5-A7CC-B8B3C14159B4}"/>
          </ac:picMkLst>
        </pc:picChg>
        <pc:picChg chg="add mod">
          <ac:chgData name="Vohra, Arsh SBOBNG-PTIY/FAA" userId="0896f470-834b-4620-9ef0-0753ef906eb0" providerId="ADAL" clId="{92CA252D-D073-4183-BCBD-8195C35327C8}" dt="2023-09-08T19:55:52.533" v="3163" actId="1076"/>
          <ac:picMkLst>
            <pc:docMk/>
            <pc:sldMk cId="3021967373" sldId="301"/>
            <ac:picMk id="1028" creationId="{E14A1686-AD60-3AD4-5746-645B80425569}"/>
          </ac:picMkLst>
        </pc:picChg>
        <pc:picChg chg="add mod">
          <ac:chgData name="Vohra, Arsh SBOBNG-PTIY/FAA" userId="0896f470-834b-4620-9ef0-0753ef906eb0" providerId="ADAL" clId="{92CA252D-D073-4183-BCBD-8195C35327C8}" dt="2023-09-08T19:55:07.169" v="3154" actId="1076"/>
          <ac:picMkLst>
            <pc:docMk/>
            <pc:sldMk cId="3021967373" sldId="301"/>
            <ac:picMk id="1030" creationId="{9FD481AC-3260-008F-15D1-D31A056F09B1}"/>
          </ac:picMkLst>
        </pc:picChg>
        <pc:picChg chg="add mod">
          <ac:chgData name="Vohra, Arsh SBOBNG-PTIY/FAA" userId="0896f470-834b-4620-9ef0-0753ef906eb0" providerId="ADAL" clId="{92CA252D-D073-4183-BCBD-8195C35327C8}" dt="2023-09-08T19:55:46.704" v="3162" actId="1076"/>
          <ac:picMkLst>
            <pc:docMk/>
            <pc:sldMk cId="3021967373" sldId="301"/>
            <ac:picMk id="1032" creationId="{149401EC-D54E-BAF6-BAD6-98BF8A74D16F}"/>
          </ac:picMkLst>
        </pc:picChg>
        <pc:picChg chg="add mod">
          <ac:chgData name="Vohra, Arsh SBOBNG-PTIY/FAA" userId="0896f470-834b-4620-9ef0-0753ef906eb0" providerId="ADAL" clId="{92CA252D-D073-4183-BCBD-8195C35327C8}" dt="2023-09-08T19:55:41.410" v="3161" actId="14100"/>
          <ac:picMkLst>
            <pc:docMk/>
            <pc:sldMk cId="3021967373" sldId="301"/>
            <ac:picMk id="1034" creationId="{5D632929-651B-8312-D700-54B9D3025245}"/>
          </ac:picMkLst>
        </pc:picChg>
        <pc:picChg chg="del">
          <ac:chgData name="Vohra, Arsh SBOBNG-PTIY/FAA" userId="0896f470-834b-4620-9ef0-0753ef906eb0" providerId="ADAL" clId="{92CA252D-D073-4183-BCBD-8195C35327C8}" dt="2023-09-08T19:51:17.212" v="3108" actId="478"/>
          <ac:picMkLst>
            <pc:docMk/>
            <pc:sldMk cId="3021967373" sldId="301"/>
            <ac:picMk id="2059" creationId="{ABFA532C-619A-D405-EEE2-EEBB2D976CE2}"/>
          </ac:picMkLst>
        </pc:picChg>
        <pc:picChg chg="del">
          <ac:chgData name="Vohra, Arsh SBOBNG-PTIY/FAA" userId="0896f470-834b-4620-9ef0-0753ef906eb0" providerId="ADAL" clId="{92CA252D-D073-4183-BCBD-8195C35327C8}" dt="2023-09-08T19:51:32.250" v="3114" actId="478"/>
          <ac:picMkLst>
            <pc:docMk/>
            <pc:sldMk cId="3021967373" sldId="301"/>
            <ac:picMk id="2060" creationId="{2FEAA17A-C08B-7193-E57F-D6D5B586BCA6}"/>
          </ac:picMkLst>
        </pc:picChg>
        <pc:picChg chg="del">
          <ac:chgData name="Vohra, Arsh SBOBNG-PTIY/FAA" userId="0896f470-834b-4620-9ef0-0753ef906eb0" providerId="ADAL" clId="{92CA252D-D073-4183-BCBD-8195C35327C8}" dt="2023-09-08T19:51:28.086" v="3112" actId="478"/>
          <ac:picMkLst>
            <pc:docMk/>
            <pc:sldMk cId="3021967373" sldId="301"/>
            <ac:picMk id="2061" creationId="{29B59719-830D-0856-A5DD-45DBE278B6A8}"/>
          </ac:picMkLst>
        </pc:picChg>
        <pc:picChg chg="del">
          <ac:chgData name="Vohra, Arsh SBOBNG-PTIY/FAA" userId="0896f470-834b-4620-9ef0-0753ef906eb0" providerId="ADAL" clId="{92CA252D-D073-4183-BCBD-8195C35327C8}" dt="2023-09-08T19:51:33.627" v="3115" actId="478"/>
          <ac:picMkLst>
            <pc:docMk/>
            <pc:sldMk cId="3021967373" sldId="301"/>
            <ac:picMk id="2062" creationId="{BA3DF8C3-640E-F408-494F-9AEA6277EED7}"/>
          </ac:picMkLst>
        </pc:picChg>
        <pc:picChg chg="del">
          <ac:chgData name="Vohra, Arsh SBOBNG-PTIY/FAA" userId="0896f470-834b-4620-9ef0-0753ef906eb0" providerId="ADAL" clId="{92CA252D-D073-4183-BCBD-8195C35327C8}" dt="2023-09-08T19:51:29.943" v="3113" actId="478"/>
          <ac:picMkLst>
            <pc:docMk/>
            <pc:sldMk cId="3021967373" sldId="301"/>
            <ac:picMk id="2063" creationId="{02C4D195-74ED-D5DC-6505-A7F551B15950}"/>
          </ac:picMkLst>
        </pc:picChg>
        <pc:picChg chg="del">
          <ac:chgData name="Vohra, Arsh SBOBNG-PTIY/FAA" userId="0896f470-834b-4620-9ef0-0753ef906eb0" providerId="ADAL" clId="{92CA252D-D073-4183-BCBD-8195C35327C8}" dt="2023-09-08T19:51:35.611" v="3116" actId="478"/>
          <ac:picMkLst>
            <pc:docMk/>
            <pc:sldMk cId="3021967373" sldId="301"/>
            <ac:picMk id="2064" creationId="{C01CA3A9-2556-58BA-6656-AF7D75C19C28}"/>
          </ac:picMkLst>
        </pc:picChg>
        <pc:picChg chg="del">
          <ac:chgData name="Vohra, Arsh SBOBNG-PTIY/FAA" userId="0896f470-834b-4620-9ef0-0753ef906eb0" providerId="ADAL" clId="{92CA252D-D073-4183-BCBD-8195C35327C8}" dt="2023-09-08T19:51:38.659" v="3118" actId="478"/>
          <ac:picMkLst>
            <pc:docMk/>
            <pc:sldMk cId="3021967373" sldId="301"/>
            <ac:picMk id="2065" creationId="{436CFA1E-5BD5-1DE1-D7EB-1BC453FDD5AD}"/>
          </ac:picMkLst>
        </pc:picChg>
        <pc:picChg chg="del">
          <ac:chgData name="Vohra, Arsh SBOBNG-PTIY/FAA" userId="0896f470-834b-4620-9ef0-0753ef906eb0" providerId="ADAL" clId="{92CA252D-D073-4183-BCBD-8195C35327C8}" dt="2023-09-08T19:51:36.971" v="3117" actId="478"/>
          <ac:picMkLst>
            <pc:docMk/>
            <pc:sldMk cId="3021967373" sldId="301"/>
            <ac:picMk id="2066" creationId="{C1DDC3BB-4423-A1B0-85D5-7F788B6C863B}"/>
          </ac:picMkLst>
        </pc:picChg>
      </pc:sldChg>
      <pc:sldChg chg="add">
        <pc:chgData name="Vohra, Arsh SBOBNG-PTIY/FAA" userId="0896f470-834b-4620-9ef0-0753ef906eb0" providerId="ADAL" clId="{92CA252D-D073-4183-BCBD-8195C35327C8}" dt="2023-09-08T19:38:48.153" v="3090"/>
        <pc:sldMkLst>
          <pc:docMk/>
          <pc:sldMk cId="2245240089" sldId="302"/>
        </pc:sldMkLst>
      </pc:sldChg>
      <pc:sldChg chg="addSp delSp modSp add">
        <pc:chgData name="Vohra, Arsh SBOBNG-PTIY/FAA" userId="0896f470-834b-4620-9ef0-0753ef906eb0" providerId="ADAL" clId="{92CA252D-D073-4183-BCBD-8195C35327C8}" dt="2023-09-08T20:13:00.692" v="3208" actId="1076"/>
        <pc:sldMkLst>
          <pc:docMk/>
          <pc:sldMk cId="3755073718" sldId="303"/>
        </pc:sldMkLst>
        <pc:picChg chg="add del mod">
          <ac:chgData name="Vohra, Arsh SBOBNG-PTIY/FAA" userId="0896f470-834b-4620-9ef0-0753ef906eb0" providerId="ADAL" clId="{92CA252D-D073-4183-BCBD-8195C35327C8}" dt="2023-09-08T20:12:28.198" v="3204" actId="478"/>
          <ac:picMkLst>
            <pc:docMk/>
            <pc:sldMk cId="3755073718" sldId="303"/>
            <ac:picMk id="2" creationId="{449F3A47-2D3C-0ED4-C1DA-C2C9EAE167F0}"/>
          </ac:picMkLst>
        </pc:picChg>
        <pc:picChg chg="add mod">
          <ac:chgData name="Vohra, Arsh SBOBNG-PTIY/FAA" userId="0896f470-834b-4620-9ef0-0753ef906eb0" providerId="ADAL" clId="{92CA252D-D073-4183-BCBD-8195C35327C8}" dt="2023-09-08T20:11:04.882" v="3189" actId="14100"/>
          <ac:picMkLst>
            <pc:docMk/>
            <pc:sldMk cId="3755073718" sldId="303"/>
            <ac:picMk id="2050" creationId="{B2CC4A62-1E3C-7DFB-FEAD-36D26EF2EFE0}"/>
          </ac:picMkLst>
        </pc:picChg>
        <pc:picChg chg="add mod">
          <ac:chgData name="Vohra, Arsh SBOBNG-PTIY/FAA" userId="0896f470-834b-4620-9ef0-0753ef906eb0" providerId="ADAL" clId="{92CA252D-D073-4183-BCBD-8195C35327C8}" dt="2023-09-08T20:11:47.929" v="3198" actId="14100"/>
          <ac:picMkLst>
            <pc:docMk/>
            <pc:sldMk cId="3755073718" sldId="303"/>
            <ac:picMk id="2052" creationId="{62538CB3-39C8-49C8-D738-9AA9589F7411}"/>
          </ac:picMkLst>
        </pc:picChg>
        <pc:picChg chg="add mod">
          <ac:chgData name="Vohra, Arsh SBOBNG-PTIY/FAA" userId="0896f470-834b-4620-9ef0-0753ef906eb0" providerId="ADAL" clId="{92CA252D-D073-4183-BCBD-8195C35327C8}" dt="2023-09-08T20:13:00.692" v="3208" actId="1076"/>
          <ac:picMkLst>
            <pc:docMk/>
            <pc:sldMk cId="3755073718" sldId="303"/>
            <ac:picMk id="2054" creationId="{360A49BC-EC54-13AF-128B-C706A5371152}"/>
          </ac:picMkLst>
        </pc:picChg>
        <pc:picChg chg="add mod">
          <ac:chgData name="Vohra, Arsh SBOBNG-PTIY/FAA" userId="0896f470-834b-4620-9ef0-0753ef906eb0" providerId="ADAL" clId="{92CA252D-D073-4183-BCBD-8195C35327C8}" dt="2023-09-08T20:12:58.511" v="3207" actId="14100"/>
          <ac:picMkLst>
            <pc:docMk/>
            <pc:sldMk cId="3755073718" sldId="303"/>
            <ac:picMk id="2056" creationId="{F95C0CE0-04E2-D7B0-EBC5-DC4011AC474D}"/>
          </ac:picMkLst>
        </pc:picChg>
        <pc:picChg chg="del mod">
          <ac:chgData name="Vohra, Arsh SBOBNG-PTIY/FAA" userId="0896f470-834b-4620-9ef0-0753ef906eb0" providerId="ADAL" clId="{92CA252D-D073-4183-BCBD-8195C35327C8}" dt="2023-09-08T19:58:14.376" v="3165" actId="478"/>
          <ac:picMkLst>
            <pc:docMk/>
            <pc:sldMk cId="3755073718" sldId="303"/>
            <ac:picMk id="3074" creationId="{2BD1EEA7-F80B-927B-77C9-AC76BF395CA3}"/>
          </ac:picMkLst>
        </pc:picChg>
        <pc:picChg chg="del mod">
          <ac:chgData name="Vohra, Arsh SBOBNG-PTIY/FAA" userId="0896f470-834b-4620-9ef0-0753ef906eb0" providerId="ADAL" clId="{92CA252D-D073-4183-BCBD-8195C35327C8}" dt="2023-09-08T19:58:17.767" v="3167" actId="478"/>
          <ac:picMkLst>
            <pc:docMk/>
            <pc:sldMk cId="3755073718" sldId="303"/>
            <ac:picMk id="3075" creationId="{B73B99B2-8663-AB43-82A9-66842D0F2B88}"/>
          </ac:picMkLst>
        </pc:picChg>
        <pc:picChg chg="del mod">
          <ac:chgData name="Vohra, Arsh SBOBNG-PTIY/FAA" userId="0896f470-834b-4620-9ef0-0753ef906eb0" providerId="ADAL" clId="{92CA252D-D073-4183-BCBD-8195C35327C8}" dt="2023-09-08T19:58:20.251" v="3169" actId="478"/>
          <ac:picMkLst>
            <pc:docMk/>
            <pc:sldMk cId="3755073718" sldId="303"/>
            <ac:picMk id="3076" creationId="{FFFD1415-3337-D711-8D95-06E143757F1C}"/>
          </ac:picMkLst>
        </pc:picChg>
        <pc:picChg chg="del">
          <ac:chgData name="Vohra, Arsh SBOBNG-PTIY/FAA" userId="0896f470-834b-4620-9ef0-0753ef906eb0" providerId="ADAL" clId="{92CA252D-D073-4183-BCBD-8195C35327C8}" dt="2023-09-08T19:58:22.314" v="3170" actId="21"/>
          <ac:picMkLst>
            <pc:docMk/>
            <pc:sldMk cId="3755073718" sldId="303"/>
            <ac:picMk id="3077" creationId="{E70C76D6-E6F2-FF03-6B10-7A6BAE815A6A}"/>
          </ac:picMkLst>
        </pc:picChg>
        <pc:picChg chg="del">
          <ac:chgData name="Vohra, Arsh SBOBNG-PTIY/FAA" userId="0896f470-834b-4620-9ef0-0753ef906eb0" providerId="ADAL" clId="{92CA252D-D073-4183-BCBD-8195C35327C8}" dt="2023-09-08T19:58:23.872" v="3171" actId="478"/>
          <ac:picMkLst>
            <pc:docMk/>
            <pc:sldMk cId="3755073718" sldId="303"/>
            <ac:picMk id="3078" creationId="{17F011FA-6650-A68F-B5B1-DA9901F7C0C6}"/>
          </ac:picMkLst>
        </pc:picChg>
        <pc:picChg chg="del">
          <ac:chgData name="Vohra, Arsh SBOBNG-PTIY/FAA" userId="0896f470-834b-4620-9ef0-0753ef906eb0" providerId="ADAL" clId="{92CA252D-D073-4183-BCBD-8195C35327C8}" dt="2023-09-08T19:58:25.291" v="3172" actId="478"/>
          <ac:picMkLst>
            <pc:docMk/>
            <pc:sldMk cId="3755073718" sldId="303"/>
            <ac:picMk id="3079" creationId="{6D0ADE4F-3D3F-753A-A48D-C2EC68298651}"/>
          </ac:picMkLst>
        </pc:picChg>
        <pc:picChg chg="del">
          <ac:chgData name="Vohra, Arsh SBOBNG-PTIY/FAA" userId="0896f470-834b-4620-9ef0-0753ef906eb0" providerId="ADAL" clId="{92CA252D-D073-4183-BCBD-8195C35327C8}" dt="2023-09-08T19:58:27.140" v="3173" actId="478"/>
          <ac:picMkLst>
            <pc:docMk/>
            <pc:sldMk cId="3755073718" sldId="303"/>
            <ac:picMk id="3080" creationId="{99EFD36C-8FD8-AD79-E2C0-27E4E6194209}"/>
          </ac:picMkLst>
        </pc:picChg>
      </pc:sldChg>
      <pc:sldChg chg="add">
        <pc:chgData name="Vohra, Arsh SBOBNG-PTIY/FAA" userId="0896f470-834b-4620-9ef0-0753ef906eb0" providerId="ADAL" clId="{92CA252D-D073-4183-BCBD-8195C35327C8}" dt="2023-09-08T19:38:51.496" v="3094"/>
        <pc:sldMkLst>
          <pc:docMk/>
          <pc:sldMk cId="907928971" sldId="304"/>
        </pc:sldMkLst>
      </pc:sldChg>
      <pc:sldChg chg="addSp delSp modSp add">
        <pc:chgData name="Vohra, Arsh SBOBNG-PTIY/FAA" userId="0896f470-834b-4620-9ef0-0753ef906eb0" providerId="ADAL" clId="{92CA252D-D073-4183-BCBD-8195C35327C8}" dt="2023-09-08T20:14:42.298" v="3217" actId="14100"/>
        <pc:sldMkLst>
          <pc:docMk/>
          <pc:sldMk cId="202252723" sldId="305"/>
        </pc:sldMkLst>
        <pc:picChg chg="add mod">
          <ac:chgData name="Vohra, Arsh SBOBNG-PTIY/FAA" userId="0896f470-834b-4620-9ef0-0753ef906eb0" providerId="ADAL" clId="{92CA252D-D073-4183-BCBD-8195C35327C8}" dt="2023-09-08T20:14:18.366" v="3215" actId="14100"/>
          <ac:picMkLst>
            <pc:docMk/>
            <pc:sldMk cId="202252723" sldId="305"/>
            <ac:picMk id="3074" creationId="{A546ACEE-0A75-2781-5F13-7F54118258EC}"/>
          </ac:picMkLst>
        </pc:picChg>
        <pc:picChg chg="add mod">
          <ac:chgData name="Vohra, Arsh SBOBNG-PTIY/FAA" userId="0896f470-834b-4620-9ef0-0753ef906eb0" providerId="ADAL" clId="{92CA252D-D073-4183-BCBD-8195C35327C8}" dt="2023-09-08T20:14:42.298" v="3217" actId="14100"/>
          <ac:picMkLst>
            <pc:docMk/>
            <pc:sldMk cId="202252723" sldId="305"/>
            <ac:picMk id="3076" creationId="{79CD432A-A9EF-ED5D-2E52-124D4698F4B8}"/>
          </ac:picMkLst>
        </pc:picChg>
        <pc:picChg chg="del">
          <ac:chgData name="Vohra, Arsh SBOBNG-PTIY/FAA" userId="0896f470-834b-4620-9ef0-0753ef906eb0" providerId="ADAL" clId="{92CA252D-D073-4183-BCBD-8195C35327C8}" dt="2023-09-08T20:13:28.297" v="3209" actId="478"/>
          <ac:picMkLst>
            <pc:docMk/>
            <pc:sldMk cId="202252723" sldId="305"/>
            <ac:picMk id="5122" creationId="{4FB1FF7F-D33C-86DA-A5ED-8B6BE280896C}"/>
          </ac:picMkLst>
        </pc:picChg>
        <pc:picChg chg="del">
          <ac:chgData name="Vohra, Arsh SBOBNG-PTIY/FAA" userId="0896f470-834b-4620-9ef0-0753ef906eb0" providerId="ADAL" clId="{92CA252D-D073-4183-BCBD-8195C35327C8}" dt="2023-09-08T20:13:30.001" v="3210" actId="478"/>
          <ac:picMkLst>
            <pc:docMk/>
            <pc:sldMk cId="202252723" sldId="305"/>
            <ac:picMk id="5123" creationId="{DCB5871D-86AE-D014-E2BE-FA707C38E75E}"/>
          </ac:picMkLst>
        </pc:picChg>
        <pc:picChg chg="del">
          <ac:chgData name="Vohra, Arsh SBOBNG-PTIY/FAA" userId="0896f470-834b-4620-9ef0-0753ef906eb0" providerId="ADAL" clId="{92CA252D-D073-4183-BCBD-8195C35327C8}" dt="2023-09-08T20:13:31.486" v="3211" actId="478"/>
          <ac:picMkLst>
            <pc:docMk/>
            <pc:sldMk cId="202252723" sldId="305"/>
            <ac:picMk id="5124" creationId="{C0E03245-4983-F8E1-8831-AC59892498EA}"/>
          </ac:picMkLst>
        </pc:picChg>
      </pc:sldChg>
      <pc:sldChg chg="add">
        <pc:chgData name="Vohra, Arsh SBOBNG-PTIY/FAA" userId="0896f470-834b-4620-9ef0-0753ef906eb0" providerId="ADAL" clId="{92CA252D-D073-4183-BCBD-8195C35327C8}" dt="2023-09-08T19:38:54.612" v="3098"/>
        <pc:sldMkLst>
          <pc:docMk/>
          <pc:sldMk cId="4015458435" sldId="306"/>
        </pc:sldMkLst>
      </pc:sldChg>
      <pc:sldChg chg="addSp delSp modSp add">
        <pc:chgData name="Vohra, Arsh SBOBNG-PTIY/FAA" userId="0896f470-834b-4620-9ef0-0753ef906eb0" providerId="ADAL" clId="{92CA252D-D073-4183-BCBD-8195C35327C8}" dt="2023-09-08T20:18:33.755" v="3254" actId="1076"/>
        <pc:sldMkLst>
          <pc:docMk/>
          <pc:sldMk cId="3551256734" sldId="307"/>
        </pc:sldMkLst>
        <pc:picChg chg="add mod">
          <ac:chgData name="Vohra, Arsh SBOBNG-PTIY/FAA" userId="0896f470-834b-4620-9ef0-0753ef906eb0" providerId="ADAL" clId="{92CA252D-D073-4183-BCBD-8195C35327C8}" dt="2023-09-08T20:16:50.366" v="3237" actId="14100"/>
          <ac:picMkLst>
            <pc:docMk/>
            <pc:sldMk cId="3551256734" sldId="307"/>
            <ac:picMk id="4098" creationId="{95585205-9FE1-491C-8011-8318E744C94C}"/>
          </ac:picMkLst>
        </pc:picChg>
        <pc:picChg chg="add mod">
          <ac:chgData name="Vohra, Arsh SBOBNG-PTIY/FAA" userId="0896f470-834b-4620-9ef0-0753ef906eb0" providerId="ADAL" clId="{92CA252D-D073-4183-BCBD-8195C35327C8}" dt="2023-09-08T20:18:33.755" v="3254" actId="1076"/>
          <ac:picMkLst>
            <pc:docMk/>
            <pc:sldMk cId="3551256734" sldId="307"/>
            <ac:picMk id="4100" creationId="{916D50CE-CCCE-CE5D-6821-0D3B34EBE9F3}"/>
          </ac:picMkLst>
        </pc:picChg>
        <pc:picChg chg="add del mod">
          <ac:chgData name="Vohra, Arsh SBOBNG-PTIY/FAA" userId="0896f470-834b-4620-9ef0-0753ef906eb0" providerId="ADAL" clId="{92CA252D-D073-4183-BCBD-8195C35327C8}" dt="2023-09-08T20:18:14.357" v="3247" actId="21"/>
          <ac:picMkLst>
            <pc:docMk/>
            <pc:sldMk cId="3551256734" sldId="307"/>
            <ac:picMk id="4102" creationId="{2703E498-B57C-9222-6E57-F010C686953A}"/>
          </ac:picMkLst>
        </pc:picChg>
        <pc:picChg chg="del mod">
          <ac:chgData name="Vohra, Arsh SBOBNG-PTIY/FAA" userId="0896f470-834b-4620-9ef0-0753ef906eb0" providerId="ADAL" clId="{92CA252D-D073-4183-BCBD-8195C35327C8}" dt="2023-09-08T20:15:41.879" v="3219" actId="478"/>
          <ac:picMkLst>
            <pc:docMk/>
            <pc:sldMk cId="3551256734" sldId="307"/>
            <ac:picMk id="7170" creationId="{5169C4F0-0FF9-FA36-52B7-6D117921BED4}"/>
          </ac:picMkLst>
        </pc:picChg>
        <pc:picChg chg="del mod">
          <ac:chgData name="Vohra, Arsh SBOBNG-PTIY/FAA" userId="0896f470-834b-4620-9ef0-0753ef906eb0" providerId="ADAL" clId="{92CA252D-D073-4183-BCBD-8195C35327C8}" dt="2023-09-08T20:15:43.469" v="3221" actId="478"/>
          <ac:picMkLst>
            <pc:docMk/>
            <pc:sldMk cId="3551256734" sldId="307"/>
            <ac:picMk id="7171" creationId="{3E038D01-3E8B-B060-4D1E-1CC3250A44D5}"/>
          </ac:picMkLst>
        </pc:picChg>
        <pc:picChg chg="del mod">
          <ac:chgData name="Vohra, Arsh SBOBNG-PTIY/FAA" userId="0896f470-834b-4620-9ef0-0753ef906eb0" providerId="ADAL" clId="{92CA252D-D073-4183-BCBD-8195C35327C8}" dt="2023-09-08T20:15:44.803" v="3223" actId="478"/>
          <ac:picMkLst>
            <pc:docMk/>
            <pc:sldMk cId="3551256734" sldId="307"/>
            <ac:picMk id="7172" creationId="{8971174C-C59F-CD9B-9313-8B946297D348}"/>
          </ac:picMkLst>
        </pc:picChg>
        <pc:picChg chg="del">
          <ac:chgData name="Vohra, Arsh SBOBNG-PTIY/FAA" userId="0896f470-834b-4620-9ef0-0753ef906eb0" providerId="ADAL" clId="{92CA252D-D073-4183-BCBD-8195C35327C8}" dt="2023-09-08T20:15:46.590" v="3224" actId="478"/>
          <ac:picMkLst>
            <pc:docMk/>
            <pc:sldMk cId="3551256734" sldId="307"/>
            <ac:picMk id="7173" creationId="{6AA42EBD-D9E8-3687-6819-6513392E58B3}"/>
          </ac:picMkLst>
        </pc:picChg>
        <pc:picChg chg="del">
          <ac:chgData name="Vohra, Arsh SBOBNG-PTIY/FAA" userId="0896f470-834b-4620-9ef0-0753ef906eb0" providerId="ADAL" clId="{92CA252D-D073-4183-BCBD-8195C35327C8}" dt="2023-09-08T20:15:47.916" v="3225" actId="478"/>
          <ac:picMkLst>
            <pc:docMk/>
            <pc:sldMk cId="3551256734" sldId="307"/>
            <ac:picMk id="7174" creationId="{B988A6D7-3988-9C68-127F-965C006256EA}"/>
          </ac:picMkLst>
        </pc:picChg>
        <pc:picChg chg="del">
          <ac:chgData name="Vohra, Arsh SBOBNG-PTIY/FAA" userId="0896f470-834b-4620-9ef0-0753ef906eb0" providerId="ADAL" clId="{92CA252D-D073-4183-BCBD-8195C35327C8}" dt="2023-09-08T20:15:49.225" v="3226" actId="478"/>
          <ac:picMkLst>
            <pc:docMk/>
            <pc:sldMk cId="3551256734" sldId="307"/>
            <ac:picMk id="7175" creationId="{71F37A4D-4FB4-362A-89E5-1092D14F3EDE}"/>
          </ac:picMkLst>
        </pc:picChg>
        <pc:picChg chg="del">
          <ac:chgData name="Vohra, Arsh SBOBNG-PTIY/FAA" userId="0896f470-834b-4620-9ef0-0753ef906eb0" providerId="ADAL" clId="{92CA252D-D073-4183-BCBD-8195C35327C8}" dt="2023-09-08T20:15:50.920" v="3227" actId="478"/>
          <ac:picMkLst>
            <pc:docMk/>
            <pc:sldMk cId="3551256734" sldId="307"/>
            <ac:picMk id="7176" creationId="{75F44CB5-01CA-6CE7-EE9C-4B1544935A2A}"/>
          </ac:picMkLst>
        </pc:picChg>
      </pc:sldChg>
      <pc:sldChg chg="add">
        <pc:chgData name="Vohra, Arsh SBOBNG-PTIY/FAA" userId="0896f470-834b-4620-9ef0-0753ef906eb0" providerId="ADAL" clId="{92CA252D-D073-4183-BCBD-8195C35327C8}" dt="2023-09-08T19:38:57.644" v="3102"/>
        <pc:sldMkLst>
          <pc:docMk/>
          <pc:sldMk cId="1393438496" sldId="308"/>
        </pc:sldMkLst>
      </pc:sldChg>
      <pc:sldChg chg="addSp delSp modSp add">
        <pc:chgData name="Vohra, Arsh SBOBNG-PTIY/FAA" userId="0896f470-834b-4620-9ef0-0753ef906eb0" providerId="ADAL" clId="{92CA252D-D073-4183-BCBD-8195C35327C8}" dt="2023-09-08T20:18:27.456" v="3253" actId="1076"/>
        <pc:sldMkLst>
          <pc:docMk/>
          <pc:sldMk cId="2171101873" sldId="309"/>
        </pc:sldMkLst>
        <pc:picChg chg="add mod">
          <ac:chgData name="Vohra, Arsh SBOBNG-PTIY/FAA" userId="0896f470-834b-4620-9ef0-0753ef906eb0" providerId="ADAL" clId="{92CA252D-D073-4183-BCBD-8195C35327C8}" dt="2023-09-08T20:18:27.456" v="3253" actId="1076"/>
          <ac:picMkLst>
            <pc:docMk/>
            <pc:sldMk cId="2171101873" sldId="309"/>
            <ac:picMk id="2" creationId="{BC5EB682-5832-2B44-8EDE-97BD388D86F0}"/>
          </ac:picMkLst>
        </pc:picChg>
        <pc:picChg chg="del">
          <ac:chgData name="Vohra, Arsh SBOBNG-PTIY/FAA" userId="0896f470-834b-4620-9ef0-0753ef906eb0" providerId="ADAL" clId="{92CA252D-D073-4183-BCBD-8195C35327C8}" dt="2023-09-08T20:17:51.047" v="3243" actId="478"/>
          <ac:picMkLst>
            <pc:docMk/>
            <pc:sldMk cId="2171101873" sldId="309"/>
            <ac:picMk id="9218" creationId="{EBF5B0EC-2BE3-43F9-5B84-7200FCDF72D5}"/>
          </ac:picMkLst>
        </pc:picChg>
        <pc:picChg chg="del">
          <ac:chgData name="Vohra, Arsh SBOBNG-PTIY/FAA" userId="0896f470-834b-4620-9ef0-0753ef906eb0" providerId="ADAL" clId="{92CA252D-D073-4183-BCBD-8195C35327C8}" dt="2023-09-08T20:17:59.174" v="3244" actId="478"/>
          <ac:picMkLst>
            <pc:docMk/>
            <pc:sldMk cId="2171101873" sldId="309"/>
            <ac:picMk id="9219" creationId="{0FF2F0EE-BEB8-9CFD-69EB-C667A3EA2573}"/>
          </ac:picMkLst>
        </pc:picChg>
        <pc:picChg chg="del">
          <ac:chgData name="Vohra, Arsh SBOBNG-PTIY/FAA" userId="0896f470-834b-4620-9ef0-0753ef906eb0" providerId="ADAL" clId="{92CA252D-D073-4183-BCBD-8195C35327C8}" dt="2023-09-08T20:18:05.397" v="3245" actId="478"/>
          <ac:picMkLst>
            <pc:docMk/>
            <pc:sldMk cId="2171101873" sldId="309"/>
            <ac:picMk id="9220" creationId="{1517E27D-2F1B-AC46-42E5-71CB54FA4B06}"/>
          </ac:picMkLst>
        </pc:picChg>
      </pc:sldChg>
      <pc:sldChg chg="add del">
        <pc:chgData name="Vohra, Arsh SBOBNG-PTIY/FAA" userId="0896f470-834b-4620-9ef0-0753ef906eb0" providerId="ADAL" clId="{92CA252D-D073-4183-BCBD-8195C35327C8}" dt="2023-09-08T19:39:04.617" v="3107" actId="47"/>
        <pc:sldMkLst>
          <pc:docMk/>
          <pc:sldMk cId="609797329" sldId="310"/>
        </pc:sldMkLst>
      </pc:sldChg>
      <pc:sldChg chg="modSp add mod">
        <pc:chgData name="Vohra, Arsh SBOBNG-PTIY/FAA" userId="0896f470-834b-4620-9ef0-0753ef906eb0" providerId="ADAL" clId="{92CA252D-D073-4183-BCBD-8195C35327C8}" dt="2023-10-01T18:28:51.243" v="3533" actId="20577"/>
        <pc:sldMkLst>
          <pc:docMk/>
          <pc:sldMk cId="1172527052" sldId="310"/>
        </pc:sldMkLst>
        <pc:spChg chg="mod">
          <ac:chgData name="Vohra, Arsh SBOBNG-PTIY/FAA" userId="0896f470-834b-4620-9ef0-0753ef906eb0" providerId="ADAL" clId="{92CA252D-D073-4183-BCBD-8195C35327C8}" dt="2023-10-01T18:28:51.243" v="3533" actId="20577"/>
          <ac:spMkLst>
            <pc:docMk/>
            <pc:sldMk cId="1172527052" sldId="310"/>
            <ac:spMk id="3" creationId="{CA0D2251-7AFE-1B36-778C-D116EDBB7FDE}"/>
          </ac:spMkLst>
        </pc:spChg>
      </pc:sldChg>
      <pc:sldChg chg="add del">
        <pc:chgData name="Vohra, Arsh SBOBNG-PTIY/FAA" userId="0896f470-834b-4620-9ef0-0753ef906eb0" providerId="ADAL" clId="{92CA252D-D073-4183-BCBD-8195C35327C8}" dt="2023-09-15T10:42:34.168" v="3257" actId="27028"/>
        <pc:sldMkLst>
          <pc:docMk/>
          <pc:sldMk cId="1294108491" sldId="310"/>
        </pc:sldMkLst>
      </pc:sldChg>
      <pc:sldChg chg="add del">
        <pc:chgData name="Vohra, Arsh SBOBNG-PTIY/FAA" userId="0896f470-834b-4620-9ef0-0753ef906eb0" providerId="ADAL" clId="{92CA252D-D073-4183-BCBD-8195C35327C8}" dt="2023-09-15T10:51:06.437" v="3290" actId="47"/>
        <pc:sldMkLst>
          <pc:docMk/>
          <pc:sldMk cId="2854968511" sldId="310"/>
        </pc:sldMkLst>
      </pc:sldChg>
      <pc:sldChg chg="modSp add mod">
        <pc:chgData name="Vohra, Arsh SBOBNG-PTIY/FAA" userId="0896f470-834b-4620-9ef0-0753ef906eb0" providerId="ADAL" clId="{92CA252D-D073-4183-BCBD-8195C35327C8}" dt="2023-09-15T10:53:00.982" v="3321" actId="20577"/>
        <pc:sldMkLst>
          <pc:docMk/>
          <pc:sldMk cId="1317768905" sldId="311"/>
        </pc:sldMkLst>
        <pc:spChg chg="mod">
          <ac:chgData name="Vohra, Arsh SBOBNG-PTIY/FAA" userId="0896f470-834b-4620-9ef0-0753ef906eb0" providerId="ADAL" clId="{92CA252D-D073-4183-BCBD-8195C35327C8}" dt="2023-09-15T10:53:00.982" v="3321" actId="20577"/>
          <ac:spMkLst>
            <pc:docMk/>
            <pc:sldMk cId="1317768905" sldId="311"/>
            <ac:spMk id="7" creationId="{911E1C99-1294-8D86-E97C-BA3C416B85D8}"/>
          </ac:spMkLst>
        </pc:spChg>
      </pc:sldChg>
      <pc:sldChg chg="add del">
        <pc:chgData name="Vohra, Arsh SBOBNG-PTIY/FAA" userId="0896f470-834b-4620-9ef0-0753ef906eb0" providerId="ADAL" clId="{92CA252D-D073-4183-BCBD-8195C35327C8}" dt="2023-09-15T10:51:03.374" v="3289" actId="47"/>
        <pc:sldMkLst>
          <pc:docMk/>
          <pc:sldMk cId="3138528446" sldId="311"/>
        </pc:sldMkLst>
      </pc:sldChg>
      <pc:sldChg chg="add del">
        <pc:chgData name="Vohra, Arsh SBOBNG-PTIY/FAA" userId="0896f470-834b-4620-9ef0-0753ef906eb0" providerId="ADAL" clId="{92CA252D-D073-4183-BCBD-8195C35327C8}" dt="2023-09-15T10:51:02.710" v="3288" actId="47"/>
        <pc:sldMkLst>
          <pc:docMk/>
          <pc:sldMk cId="2393749924" sldId="312"/>
        </pc:sldMkLst>
      </pc:sldChg>
      <pc:sldChg chg="addSp delSp modSp add">
        <pc:chgData name="Vohra, Arsh SBOBNG-PTIY/FAA" userId="0896f470-834b-4620-9ef0-0753ef906eb0" providerId="ADAL" clId="{92CA252D-D073-4183-BCBD-8195C35327C8}" dt="2023-09-15T10:59:54.206" v="3346" actId="14100"/>
        <pc:sldMkLst>
          <pc:docMk/>
          <pc:sldMk cId="3903517435" sldId="312"/>
        </pc:sldMkLst>
        <pc:picChg chg="add mod">
          <ac:chgData name="Vohra, Arsh SBOBNG-PTIY/FAA" userId="0896f470-834b-4620-9ef0-0753ef906eb0" providerId="ADAL" clId="{92CA252D-D073-4183-BCBD-8195C35327C8}" dt="2023-09-15T10:58:32.426" v="3338" actId="14100"/>
          <ac:picMkLst>
            <pc:docMk/>
            <pc:sldMk cId="3903517435" sldId="312"/>
            <ac:picMk id="2" creationId="{89CC77F5-9D9C-BF85-2AE0-1B1E260E782B}"/>
          </ac:picMkLst>
        </pc:picChg>
        <pc:picChg chg="add mod">
          <ac:chgData name="Vohra, Arsh SBOBNG-PTIY/FAA" userId="0896f470-834b-4620-9ef0-0753ef906eb0" providerId="ADAL" clId="{92CA252D-D073-4183-BCBD-8195C35327C8}" dt="2023-09-15T10:58:25.105" v="3337" actId="1076"/>
          <ac:picMkLst>
            <pc:docMk/>
            <pc:sldMk cId="3903517435" sldId="312"/>
            <ac:picMk id="3" creationId="{D3BD6B0C-2D00-607F-1091-8937E9728DFD}"/>
          </ac:picMkLst>
        </pc:picChg>
        <pc:picChg chg="add mod">
          <ac:chgData name="Vohra, Arsh SBOBNG-PTIY/FAA" userId="0896f470-834b-4620-9ef0-0753ef906eb0" providerId="ADAL" clId="{92CA252D-D073-4183-BCBD-8195C35327C8}" dt="2023-09-15T10:59:13.594" v="3342" actId="14100"/>
          <ac:picMkLst>
            <pc:docMk/>
            <pc:sldMk cId="3903517435" sldId="312"/>
            <ac:picMk id="4" creationId="{1F45BD8D-815F-5352-BC60-A5B33C3CC3D3}"/>
          </ac:picMkLst>
        </pc:picChg>
        <pc:picChg chg="del">
          <ac:chgData name="Vohra, Arsh SBOBNG-PTIY/FAA" userId="0896f470-834b-4620-9ef0-0753ef906eb0" providerId="ADAL" clId="{92CA252D-D073-4183-BCBD-8195C35327C8}" dt="2023-09-15T10:56:37.429" v="3322" actId="478"/>
          <ac:picMkLst>
            <pc:docMk/>
            <pc:sldMk cId="3903517435" sldId="312"/>
            <ac:picMk id="1026" creationId="{0892664C-D81E-32F2-3AF9-ADD747B86298}"/>
          </ac:picMkLst>
        </pc:picChg>
        <pc:picChg chg="del">
          <ac:chgData name="Vohra, Arsh SBOBNG-PTIY/FAA" userId="0896f470-834b-4620-9ef0-0753ef906eb0" providerId="ADAL" clId="{92CA252D-D073-4183-BCBD-8195C35327C8}" dt="2023-09-15T10:56:38.843" v="3323" actId="478"/>
          <ac:picMkLst>
            <pc:docMk/>
            <pc:sldMk cId="3903517435" sldId="312"/>
            <ac:picMk id="1027" creationId="{6FFFF9D0-8E6A-2B9A-28B8-4C929615E772}"/>
          </ac:picMkLst>
        </pc:picChg>
        <pc:picChg chg="del">
          <ac:chgData name="Vohra, Arsh SBOBNG-PTIY/FAA" userId="0896f470-834b-4620-9ef0-0753ef906eb0" providerId="ADAL" clId="{92CA252D-D073-4183-BCBD-8195C35327C8}" dt="2023-09-15T10:56:43.390" v="3326" actId="478"/>
          <ac:picMkLst>
            <pc:docMk/>
            <pc:sldMk cId="3903517435" sldId="312"/>
            <ac:picMk id="1028" creationId="{8B9BFDF0-5737-8696-C240-C03ED232E526}"/>
          </ac:picMkLst>
        </pc:picChg>
        <pc:picChg chg="del">
          <ac:chgData name="Vohra, Arsh SBOBNG-PTIY/FAA" userId="0896f470-834b-4620-9ef0-0753ef906eb0" providerId="ADAL" clId="{92CA252D-D073-4183-BCBD-8195C35327C8}" dt="2023-09-15T10:56:41.830" v="3325" actId="478"/>
          <ac:picMkLst>
            <pc:docMk/>
            <pc:sldMk cId="3903517435" sldId="312"/>
            <ac:picMk id="1029" creationId="{7345437A-3B27-3F7C-2A17-70E09AF3B777}"/>
          </ac:picMkLst>
        </pc:picChg>
        <pc:picChg chg="del">
          <ac:chgData name="Vohra, Arsh SBOBNG-PTIY/FAA" userId="0896f470-834b-4620-9ef0-0753ef906eb0" providerId="ADAL" clId="{92CA252D-D073-4183-BCBD-8195C35327C8}" dt="2023-09-15T10:56:40.258" v="3324" actId="478"/>
          <ac:picMkLst>
            <pc:docMk/>
            <pc:sldMk cId="3903517435" sldId="312"/>
            <ac:picMk id="1030" creationId="{323D62E4-88AC-CA90-C12C-8A7132FE3926}"/>
          </ac:picMkLst>
        </pc:picChg>
        <pc:picChg chg="add mod">
          <ac:chgData name="Vohra, Arsh SBOBNG-PTIY/FAA" userId="0896f470-834b-4620-9ef0-0753ef906eb0" providerId="ADAL" clId="{92CA252D-D073-4183-BCBD-8195C35327C8}" dt="2023-09-15T10:59:54.206" v="3346" actId="14100"/>
          <ac:picMkLst>
            <pc:docMk/>
            <pc:sldMk cId="3903517435" sldId="312"/>
            <ac:picMk id="1032" creationId="{149C1F44-B608-34E1-2A54-5037B9FC0F56}"/>
          </ac:picMkLst>
        </pc:picChg>
      </pc:sldChg>
      <pc:sldChg chg="add">
        <pc:chgData name="Vohra, Arsh SBOBNG-PTIY/FAA" userId="0896f470-834b-4620-9ef0-0753ef906eb0" providerId="ADAL" clId="{92CA252D-D073-4183-BCBD-8195C35327C8}" dt="2023-09-15T10:52:19.044" v="3298"/>
        <pc:sldMkLst>
          <pc:docMk/>
          <pc:sldMk cId="194706844" sldId="313"/>
        </pc:sldMkLst>
      </pc:sldChg>
      <pc:sldChg chg="add del">
        <pc:chgData name="Vohra, Arsh SBOBNG-PTIY/FAA" userId="0896f470-834b-4620-9ef0-0753ef906eb0" providerId="ADAL" clId="{92CA252D-D073-4183-BCBD-8195C35327C8}" dt="2023-09-15T10:51:00.441" v="3287" actId="47"/>
        <pc:sldMkLst>
          <pc:docMk/>
          <pc:sldMk cId="4197660212" sldId="313"/>
        </pc:sldMkLst>
      </pc:sldChg>
      <pc:sldChg chg="add del">
        <pc:chgData name="Vohra, Arsh SBOBNG-PTIY/FAA" userId="0896f470-834b-4620-9ef0-0753ef906eb0" providerId="ADAL" clId="{92CA252D-D073-4183-BCBD-8195C35327C8}" dt="2023-09-15T10:50:59.656" v="3286" actId="47"/>
        <pc:sldMkLst>
          <pc:docMk/>
          <pc:sldMk cId="629967407" sldId="314"/>
        </pc:sldMkLst>
      </pc:sldChg>
      <pc:sldChg chg="addSp delSp modSp add">
        <pc:chgData name="Vohra, Arsh SBOBNG-PTIY/FAA" userId="0896f470-834b-4620-9ef0-0753ef906eb0" providerId="ADAL" clId="{92CA252D-D073-4183-BCBD-8195C35327C8}" dt="2023-09-15T11:10:10.065" v="3431" actId="1076"/>
        <pc:sldMkLst>
          <pc:docMk/>
          <pc:sldMk cId="1075082434" sldId="314"/>
        </pc:sldMkLst>
        <pc:picChg chg="add del mod">
          <ac:chgData name="Vohra, Arsh SBOBNG-PTIY/FAA" userId="0896f470-834b-4620-9ef0-0753ef906eb0" providerId="ADAL" clId="{92CA252D-D073-4183-BCBD-8195C35327C8}" dt="2023-09-15T11:02:51.516" v="3361"/>
          <ac:picMkLst>
            <pc:docMk/>
            <pc:sldMk cId="1075082434" sldId="314"/>
            <ac:picMk id="2050" creationId="{155091C4-925B-2E49-AF3C-8D5B76B5B18B}"/>
          </ac:picMkLst>
        </pc:picChg>
        <pc:picChg chg="add del mod">
          <ac:chgData name="Vohra, Arsh SBOBNG-PTIY/FAA" userId="0896f470-834b-4620-9ef0-0753ef906eb0" providerId="ADAL" clId="{92CA252D-D073-4183-BCBD-8195C35327C8}" dt="2023-09-15T11:05:56.459" v="3382" actId="21"/>
          <ac:picMkLst>
            <pc:docMk/>
            <pc:sldMk cId="1075082434" sldId="314"/>
            <ac:picMk id="2052" creationId="{79BE4334-27EC-CC74-7B60-5874C77D3EA7}"/>
          </ac:picMkLst>
        </pc:picChg>
        <pc:picChg chg="add del mod">
          <ac:chgData name="Vohra, Arsh SBOBNG-PTIY/FAA" userId="0896f470-834b-4620-9ef0-0753ef906eb0" providerId="ADAL" clId="{92CA252D-D073-4183-BCBD-8195C35327C8}" dt="2023-09-15T11:10:02.611" v="3428" actId="478"/>
          <ac:picMkLst>
            <pc:docMk/>
            <pc:sldMk cId="1075082434" sldId="314"/>
            <ac:picMk id="2054" creationId="{97E45AF4-20A8-C6B9-8B16-BDEC2BCF16AA}"/>
          </ac:picMkLst>
        </pc:picChg>
        <pc:picChg chg="del">
          <ac:chgData name="Vohra, Arsh SBOBNG-PTIY/FAA" userId="0896f470-834b-4620-9ef0-0753ef906eb0" providerId="ADAL" clId="{92CA252D-D073-4183-BCBD-8195C35327C8}" dt="2023-09-15T11:00:29.518" v="3347" actId="478"/>
          <ac:picMkLst>
            <pc:docMk/>
            <pc:sldMk cId="1075082434" sldId="314"/>
            <ac:picMk id="3074" creationId="{16A44AB2-E077-3980-F3C7-A847BAE8E39B}"/>
          </ac:picMkLst>
        </pc:picChg>
        <pc:picChg chg="del">
          <ac:chgData name="Vohra, Arsh SBOBNG-PTIY/FAA" userId="0896f470-834b-4620-9ef0-0753ef906eb0" providerId="ADAL" clId="{92CA252D-D073-4183-BCBD-8195C35327C8}" dt="2023-09-15T11:01:00.663" v="3349" actId="478"/>
          <ac:picMkLst>
            <pc:docMk/>
            <pc:sldMk cId="1075082434" sldId="314"/>
            <ac:picMk id="3075" creationId="{70D218D3-F0B6-D960-9210-037388654411}"/>
          </ac:picMkLst>
        </pc:picChg>
        <pc:picChg chg="del">
          <ac:chgData name="Vohra, Arsh SBOBNG-PTIY/FAA" userId="0896f470-834b-4620-9ef0-0753ef906eb0" providerId="ADAL" clId="{92CA252D-D073-4183-BCBD-8195C35327C8}" dt="2023-09-15T11:00:48.943" v="3348" actId="478"/>
          <ac:picMkLst>
            <pc:docMk/>
            <pc:sldMk cId="1075082434" sldId="314"/>
            <ac:picMk id="3076" creationId="{420B12D6-B29E-336B-5EE4-BF86247E5873}"/>
          </ac:picMkLst>
        </pc:picChg>
        <pc:picChg chg="mod">
          <ac:chgData name="Vohra, Arsh SBOBNG-PTIY/FAA" userId="0896f470-834b-4620-9ef0-0753ef906eb0" providerId="ADAL" clId="{92CA252D-D073-4183-BCBD-8195C35327C8}" dt="2023-09-15T11:10:10.065" v="3431" actId="1076"/>
          <ac:picMkLst>
            <pc:docMk/>
            <pc:sldMk cId="1075082434" sldId="314"/>
            <ac:picMk id="3077" creationId="{BC30EE4F-EF3A-5FEF-99CB-2ABED352ABD8}"/>
          </ac:picMkLst>
        </pc:picChg>
      </pc:sldChg>
      <pc:sldChg chg="add del">
        <pc:chgData name="Vohra, Arsh SBOBNG-PTIY/FAA" userId="0896f470-834b-4620-9ef0-0753ef906eb0" providerId="ADAL" clId="{92CA252D-D073-4183-BCBD-8195C35327C8}" dt="2023-09-15T10:50:58.933" v="3285" actId="47"/>
        <pc:sldMkLst>
          <pc:docMk/>
          <pc:sldMk cId="1231127657" sldId="315"/>
        </pc:sldMkLst>
      </pc:sldChg>
      <pc:sldChg chg="add">
        <pc:chgData name="Vohra, Arsh SBOBNG-PTIY/FAA" userId="0896f470-834b-4620-9ef0-0753ef906eb0" providerId="ADAL" clId="{92CA252D-D073-4183-BCBD-8195C35327C8}" dt="2023-09-15T10:52:21.391" v="3302"/>
        <pc:sldMkLst>
          <pc:docMk/>
          <pc:sldMk cId="1455595421" sldId="315"/>
        </pc:sldMkLst>
      </pc:sldChg>
      <pc:sldChg chg="addSp delSp modSp add">
        <pc:chgData name="Vohra, Arsh SBOBNG-PTIY/FAA" userId="0896f470-834b-4620-9ef0-0753ef906eb0" providerId="ADAL" clId="{92CA252D-D073-4183-BCBD-8195C35327C8}" dt="2023-09-15T11:09:22.073" v="3425" actId="14100"/>
        <pc:sldMkLst>
          <pc:docMk/>
          <pc:sldMk cId="421309564" sldId="316"/>
        </pc:sldMkLst>
        <pc:picChg chg="add del mod">
          <ac:chgData name="Vohra, Arsh SBOBNG-PTIY/FAA" userId="0896f470-834b-4620-9ef0-0753ef906eb0" providerId="ADAL" clId="{92CA252D-D073-4183-BCBD-8195C35327C8}" dt="2023-09-15T11:06:13.478" v="3388" actId="478"/>
          <ac:picMkLst>
            <pc:docMk/>
            <pc:sldMk cId="421309564" sldId="316"/>
            <ac:picMk id="2" creationId="{526679C0-A2B4-EBE0-AAC6-30399431CF89}"/>
          </ac:picMkLst>
        </pc:picChg>
        <pc:picChg chg="add mod">
          <ac:chgData name="Vohra, Arsh SBOBNG-PTIY/FAA" userId="0896f470-834b-4620-9ef0-0753ef906eb0" providerId="ADAL" clId="{92CA252D-D073-4183-BCBD-8195C35327C8}" dt="2023-09-15T11:07:59.484" v="3412" actId="14100"/>
          <ac:picMkLst>
            <pc:docMk/>
            <pc:sldMk cId="421309564" sldId="316"/>
            <ac:picMk id="3074" creationId="{417F5DE4-E2FF-43FD-3D55-E18F933E89F3}"/>
          </ac:picMkLst>
        </pc:picChg>
        <pc:picChg chg="add mod">
          <ac:chgData name="Vohra, Arsh SBOBNG-PTIY/FAA" userId="0896f470-834b-4620-9ef0-0753ef906eb0" providerId="ADAL" clId="{92CA252D-D073-4183-BCBD-8195C35327C8}" dt="2023-09-15T11:08:07.410" v="3415" actId="1076"/>
          <ac:picMkLst>
            <pc:docMk/>
            <pc:sldMk cId="421309564" sldId="316"/>
            <ac:picMk id="3076" creationId="{14BC7937-1747-26DF-00BA-26E2BBB753FD}"/>
          </ac:picMkLst>
        </pc:picChg>
        <pc:picChg chg="add mod">
          <ac:chgData name="Vohra, Arsh SBOBNG-PTIY/FAA" userId="0896f470-834b-4620-9ef0-0753ef906eb0" providerId="ADAL" clId="{92CA252D-D073-4183-BCBD-8195C35327C8}" dt="2023-09-15T11:08:15.470" v="3418" actId="14100"/>
          <ac:picMkLst>
            <pc:docMk/>
            <pc:sldMk cId="421309564" sldId="316"/>
            <ac:picMk id="3078" creationId="{E04919BA-BDDD-04E7-B6C0-F60004F20F1C}"/>
          </ac:picMkLst>
        </pc:picChg>
        <pc:picChg chg="del">
          <ac:chgData name="Vohra, Arsh SBOBNG-PTIY/FAA" userId="0896f470-834b-4620-9ef0-0753ef906eb0" providerId="ADAL" clId="{92CA252D-D073-4183-BCBD-8195C35327C8}" dt="2023-09-15T11:06:02.695" v="3383" actId="478"/>
          <ac:picMkLst>
            <pc:docMk/>
            <pc:sldMk cId="421309564" sldId="316"/>
            <ac:picMk id="4098" creationId="{218A0441-00C4-40C6-834B-636AAC34DC47}"/>
          </ac:picMkLst>
        </pc:picChg>
        <pc:picChg chg="del">
          <ac:chgData name="Vohra, Arsh SBOBNG-PTIY/FAA" userId="0896f470-834b-4620-9ef0-0753ef906eb0" providerId="ADAL" clId="{92CA252D-D073-4183-BCBD-8195C35327C8}" dt="2023-09-15T11:06:30.795" v="3391" actId="478"/>
          <ac:picMkLst>
            <pc:docMk/>
            <pc:sldMk cId="421309564" sldId="316"/>
            <ac:picMk id="4099" creationId="{DA0E284C-E024-136A-A94B-6268DC033F1A}"/>
          </ac:picMkLst>
        </pc:picChg>
        <pc:picChg chg="del">
          <ac:chgData name="Vohra, Arsh SBOBNG-PTIY/FAA" userId="0896f470-834b-4620-9ef0-0753ef906eb0" providerId="ADAL" clId="{92CA252D-D073-4183-BCBD-8195C35327C8}" dt="2023-09-15T11:06:32.727" v="3392" actId="478"/>
          <ac:picMkLst>
            <pc:docMk/>
            <pc:sldMk cId="421309564" sldId="316"/>
            <ac:picMk id="4100" creationId="{A5CD3A20-DAC5-AA53-763B-7100C000887B}"/>
          </ac:picMkLst>
        </pc:picChg>
        <pc:picChg chg="del mod">
          <ac:chgData name="Vohra, Arsh SBOBNG-PTIY/FAA" userId="0896f470-834b-4620-9ef0-0753ef906eb0" providerId="ADAL" clId="{92CA252D-D073-4183-BCBD-8195C35327C8}" dt="2023-09-15T11:07:17.226" v="3403" actId="478"/>
          <ac:picMkLst>
            <pc:docMk/>
            <pc:sldMk cId="421309564" sldId="316"/>
            <ac:picMk id="4101" creationId="{E3D46E59-167F-4CB9-2438-7250A3A0FA99}"/>
          </ac:picMkLst>
        </pc:picChg>
        <pc:picChg chg="del mod">
          <ac:chgData name="Vohra, Arsh SBOBNG-PTIY/FAA" userId="0896f470-834b-4620-9ef0-0753ef906eb0" providerId="ADAL" clId="{92CA252D-D073-4183-BCBD-8195C35327C8}" dt="2023-09-15T11:07:18.754" v="3404" actId="478"/>
          <ac:picMkLst>
            <pc:docMk/>
            <pc:sldMk cId="421309564" sldId="316"/>
            <ac:picMk id="4102" creationId="{17DF486E-B66F-96A9-8808-2E665C74F5F6}"/>
          </ac:picMkLst>
        </pc:picChg>
        <pc:picChg chg="mod">
          <ac:chgData name="Vohra, Arsh SBOBNG-PTIY/FAA" userId="0896f470-834b-4620-9ef0-0753ef906eb0" providerId="ADAL" clId="{92CA252D-D073-4183-BCBD-8195C35327C8}" dt="2023-09-15T11:09:22.073" v="3425" actId="14100"/>
          <ac:picMkLst>
            <pc:docMk/>
            <pc:sldMk cId="421309564" sldId="316"/>
            <ac:picMk id="4103" creationId="{DEC86A99-9F3C-61D9-7198-C380035D6F4D}"/>
          </ac:picMkLst>
        </pc:picChg>
      </pc:sldChg>
      <pc:sldChg chg="add del">
        <pc:chgData name="Vohra, Arsh SBOBNG-PTIY/FAA" userId="0896f470-834b-4620-9ef0-0753ef906eb0" providerId="ADAL" clId="{92CA252D-D073-4183-BCBD-8195C35327C8}" dt="2023-09-15T10:50:57.989" v="3284" actId="47"/>
        <pc:sldMkLst>
          <pc:docMk/>
          <pc:sldMk cId="2846996020" sldId="316"/>
        </pc:sldMkLst>
      </pc:sldChg>
      <pc:sldChg chg="add">
        <pc:chgData name="Vohra, Arsh SBOBNG-PTIY/FAA" userId="0896f470-834b-4620-9ef0-0753ef906eb0" providerId="ADAL" clId="{92CA252D-D073-4183-BCBD-8195C35327C8}" dt="2023-09-15T10:52:24.728" v="3306"/>
        <pc:sldMkLst>
          <pc:docMk/>
          <pc:sldMk cId="3221185472" sldId="317"/>
        </pc:sldMkLst>
      </pc:sldChg>
      <pc:sldChg chg="add del">
        <pc:chgData name="Vohra, Arsh SBOBNG-PTIY/FAA" userId="0896f470-834b-4620-9ef0-0753ef906eb0" providerId="ADAL" clId="{92CA252D-D073-4183-BCBD-8195C35327C8}" dt="2023-09-15T10:50:57.157" v="3283" actId="47"/>
        <pc:sldMkLst>
          <pc:docMk/>
          <pc:sldMk cId="3336954560" sldId="317"/>
        </pc:sldMkLst>
      </pc:sldChg>
      <pc:sldChg chg="add del">
        <pc:chgData name="Vohra, Arsh SBOBNG-PTIY/FAA" userId="0896f470-834b-4620-9ef0-0753ef906eb0" providerId="ADAL" clId="{92CA252D-D073-4183-BCBD-8195C35327C8}" dt="2023-09-15T10:50:56.560" v="3282" actId="47"/>
        <pc:sldMkLst>
          <pc:docMk/>
          <pc:sldMk cId="886767026" sldId="318"/>
        </pc:sldMkLst>
      </pc:sldChg>
      <pc:sldChg chg="addSp delSp modSp add mod">
        <pc:chgData name="Vohra, Arsh SBOBNG-PTIY/FAA" userId="0896f470-834b-4620-9ef0-0753ef906eb0" providerId="ADAL" clId="{92CA252D-D073-4183-BCBD-8195C35327C8}" dt="2023-09-15T11:17:09.143" v="3467" actId="14100"/>
        <pc:sldMkLst>
          <pc:docMk/>
          <pc:sldMk cId="1964946628" sldId="318"/>
        </pc:sldMkLst>
        <pc:picChg chg="add del mod">
          <ac:chgData name="Vohra, Arsh SBOBNG-PTIY/FAA" userId="0896f470-834b-4620-9ef0-0753ef906eb0" providerId="ADAL" clId="{92CA252D-D073-4183-BCBD-8195C35327C8}" dt="2023-09-15T11:14:39.858" v="3444" actId="478"/>
          <ac:picMkLst>
            <pc:docMk/>
            <pc:sldMk cId="1964946628" sldId="318"/>
            <ac:picMk id="3" creationId="{CDE8710B-D36E-2BE4-0370-D604DDED6CCE}"/>
          </ac:picMkLst>
        </pc:picChg>
        <pc:picChg chg="add mod">
          <ac:chgData name="Vohra, Arsh SBOBNG-PTIY/FAA" userId="0896f470-834b-4620-9ef0-0753ef906eb0" providerId="ADAL" clId="{92CA252D-D073-4183-BCBD-8195C35327C8}" dt="2023-09-15T11:16:43.744" v="3462" actId="1076"/>
          <ac:picMkLst>
            <pc:docMk/>
            <pc:sldMk cId="1964946628" sldId="318"/>
            <ac:picMk id="5" creationId="{3410F583-FE93-5F7D-EB06-E8BD262C04C9}"/>
          </ac:picMkLst>
        </pc:picChg>
        <pc:picChg chg="del">
          <ac:chgData name="Vohra, Arsh SBOBNG-PTIY/FAA" userId="0896f470-834b-4620-9ef0-0753ef906eb0" providerId="ADAL" clId="{92CA252D-D073-4183-BCBD-8195C35327C8}" dt="2023-09-15T11:14:16.030" v="3432" actId="478"/>
          <ac:picMkLst>
            <pc:docMk/>
            <pc:sldMk cId="1964946628" sldId="318"/>
            <ac:picMk id="6146" creationId="{BAB27DC5-221A-B0D0-9165-20CDAA51BCF4}"/>
          </ac:picMkLst>
        </pc:picChg>
        <pc:picChg chg="del mod">
          <ac:chgData name="Vohra, Arsh SBOBNG-PTIY/FAA" userId="0896f470-834b-4620-9ef0-0753ef906eb0" providerId="ADAL" clId="{92CA252D-D073-4183-BCBD-8195C35327C8}" dt="2023-09-15T11:14:23.464" v="3436" actId="478"/>
          <ac:picMkLst>
            <pc:docMk/>
            <pc:sldMk cId="1964946628" sldId="318"/>
            <ac:picMk id="6147" creationId="{0375D173-16F9-A01E-F3F4-8E9302ACF86B}"/>
          </ac:picMkLst>
        </pc:picChg>
        <pc:picChg chg="mod">
          <ac:chgData name="Vohra, Arsh SBOBNG-PTIY/FAA" userId="0896f470-834b-4620-9ef0-0753ef906eb0" providerId="ADAL" clId="{92CA252D-D073-4183-BCBD-8195C35327C8}" dt="2023-09-15T11:17:02.448" v="3466" actId="1076"/>
          <ac:picMkLst>
            <pc:docMk/>
            <pc:sldMk cId="1964946628" sldId="318"/>
            <ac:picMk id="6148" creationId="{AD4F4E6A-EB19-4AE4-1BE4-64C19003B649}"/>
          </ac:picMkLst>
        </pc:picChg>
        <pc:picChg chg="add del mod">
          <ac:chgData name="Vohra, Arsh SBOBNG-PTIY/FAA" userId="0896f470-834b-4620-9ef0-0753ef906eb0" providerId="ADAL" clId="{92CA252D-D073-4183-BCBD-8195C35327C8}" dt="2023-09-15T11:17:09.143" v="3467" actId="14100"/>
          <ac:picMkLst>
            <pc:docMk/>
            <pc:sldMk cId="1964946628" sldId="318"/>
            <ac:picMk id="6149" creationId="{D9508662-0B5C-898B-917E-FC4117DF2B54}"/>
          </ac:picMkLst>
        </pc:picChg>
      </pc:sldChg>
      <pc:sldChg chg="modSp add mod">
        <pc:chgData name="Vohra, Arsh SBOBNG-PTIY/FAA" userId="0896f470-834b-4620-9ef0-0753ef906eb0" providerId="ADAL" clId="{92CA252D-D073-4183-BCBD-8195C35327C8}" dt="2023-10-01T18:32:26.567" v="3604" actId="20577"/>
        <pc:sldMkLst>
          <pc:docMk/>
          <pc:sldMk cId="2151885816" sldId="319"/>
        </pc:sldMkLst>
        <pc:spChg chg="mod">
          <ac:chgData name="Vohra, Arsh SBOBNG-PTIY/FAA" userId="0896f470-834b-4620-9ef0-0753ef906eb0" providerId="ADAL" clId="{92CA252D-D073-4183-BCBD-8195C35327C8}" dt="2023-10-01T18:32:26.567" v="3604" actId="20577"/>
          <ac:spMkLst>
            <pc:docMk/>
            <pc:sldMk cId="2151885816" sldId="319"/>
            <ac:spMk id="3" creationId="{CA0D2251-7AFE-1B36-778C-D116EDBB7FDE}"/>
          </ac:spMkLst>
        </pc:spChg>
      </pc:sldChg>
      <pc:sldChg chg="add del">
        <pc:chgData name="Vohra, Arsh SBOBNG-PTIY/FAA" userId="0896f470-834b-4620-9ef0-0753ef906eb0" providerId="ADAL" clId="{92CA252D-D073-4183-BCBD-8195C35327C8}" dt="2023-09-15T10:50:55.510" v="3281" actId="47"/>
        <pc:sldMkLst>
          <pc:docMk/>
          <pc:sldMk cId="2611002987" sldId="319"/>
        </pc:sldMkLst>
      </pc:sldChg>
      <pc:sldChg chg="add del">
        <pc:chgData name="Vohra, Arsh SBOBNG-PTIY/FAA" userId="0896f470-834b-4620-9ef0-0753ef906eb0" providerId="ADAL" clId="{92CA252D-D073-4183-BCBD-8195C35327C8}" dt="2023-09-15T10:50:54.377" v="3280" actId="47"/>
        <pc:sldMkLst>
          <pc:docMk/>
          <pc:sldMk cId="1559847734" sldId="320"/>
        </pc:sldMkLst>
      </pc:sldChg>
      <pc:sldChg chg="add">
        <pc:chgData name="Vohra, Arsh SBOBNG-PTIY/FAA" userId="0896f470-834b-4620-9ef0-0753ef906eb0" providerId="ADAL" clId="{92CA252D-D073-4183-BCBD-8195C35327C8}" dt="2023-10-01T18:31:38.580" v="3537"/>
        <pc:sldMkLst>
          <pc:docMk/>
          <pc:sldMk cId="1576884823" sldId="320"/>
        </pc:sldMkLst>
      </pc:sldChg>
      <pc:sldChg chg="delSp modSp add">
        <pc:chgData name="Vohra, Arsh SBOBNG-PTIY/FAA" userId="0896f470-834b-4620-9ef0-0753ef906eb0" providerId="ADAL" clId="{92CA252D-D073-4183-BCBD-8195C35327C8}" dt="2023-10-01T18:46:19.407" v="3631" actId="14100"/>
        <pc:sldMkLst>
          <pc:docMk/>
          <pc:sldMk cId="2861924926" sldId="321"/>
        </pc:sldMkLst>
        <pc:picChg chg="mod">
          <ac:chgData name="Vohra, Arsh SBOBNG-PTIY/FAA" userId="0896f470-834b-4620-9ef0-0753ef906eb0" providerId="ADAL" clId="{92CA252D-D073-4183-BCBD-8195C35327C8}" dt="2023-10-01T18:45:48.056" v="3625" actId="14100"/>
          <ac:picMkLst>
            <pc:docMk/>
            <pc:sldMk cId="2861924926" sldId="321"/>
            <ac:picMk id="1036" creationId="{81C4BA34-912D-1A86-1E0D-32E94DDD6526}"/>
          </ac:picMkLst>
        </pc:picChg>
        <pc:picChg chg="del mod">
          <ac:chgData name="Vohra, Arsh SBOBNG-PTIY/FAA" userId="0896f470-834b-4620-9ef0-0753ef906eb0" providerId="ADAL" clId="{92CA252D-D073-4183-BCBD-8195C35327C8}" dt="2023-10-01T18:41:37.907" v="3608" actId="478"/>
          <ac:picMkLst>
            <pc:docMk/>
            <pc:sldMk cId="2861924926" sldId="321"/>
            <ac:picMk id="1037" creationId="{B3257CD3-D7A5-D72A-A646-39C7273C14BC}"/>
          </ac:picMkLst>
        </pc:picChg>
        <pc:picChg chg="mod">
          <ac:chgData name="Vohra, Arsh SBOBNG-PTIY/FAA" userId="0896f470-834b-4620-9ef0-0753ef906eb0" providerId="ADAL" clId="{92CA252D-D073-4183-BCBD-8195C35327C8}" dt="2023-10-01T18:46:15.504" v="3630" actId="14100"/>
          <ac:picMkLst>
            <pc:docMk/>
            <pc:sldMk cId="2861924926" sldId="321"/>
            <ac:picMk id="1038" creationId="{1AC44294-56A6-1D7C-044F-6969FADD815F}"/>
          </ac:picMkLst>
        </pc:picChg>
        <pc:picChg chg="mod">
          <ac:chgData name="Vohra, Arsh SBOBNG-PTIY/FAA" userId="0896f470-834b-4620-9ef0-0753ef906eb0" providerId="ADAL" clId="{92CA252D-D073-4183-BCBD-8195C35327C8}" dt="2023-10-01T18:45:53.126" v="3626" actId="14100"/>
          <ac:picMkLst>
            <pc:docMk/>
            <pc:sldMk cId="2861924926" sldId="321"/>
            <ac:picMk id="1039" creationId="{0C446461-E2CC-1FFE-6441-847751934797}"/>
          </ac:picMkLst>
        </pc:picChg>
        <pc:picChg chg="mod">
          <ac:chgData name="Vohra, Arsh SBOBNG-PTIY/FAA" userId="0896f470-834b-4620-9ef0-0753ef906eb0" providerId="ADAL" clId="{92CA252D-D073-4183-BCBD-8195C35327C8}" dt="2023-10-01T18:45:57.796" v="3627" actId="14100"/>
          <ac:picMkLst>
            <pc:docMk/>
            <pc:sldMk cId="2861924926" sldId="321"/>
            <ac:picMk id="1040" creationId="{6EE4BE6C-A911-CEF4-ABA3-DF772838B16B}"/>
          </ac:picMkLst>
        </pc:picChg>
        <pc:picChg chg="mod">
          <ac:chgData name="Vohra, Arsh SBOBNG-PTIY/FAA" userId="0896f470-834b-4620-9ef0-0753ef906eb0" providerId="ADAL" clId="{92CA252D-D073-4183-BCBD-8195C35327C8}" dt="2023-10-01T18:46:11.971" v="3629" actId="14100"/>
          <ac:picMkLst>
            <pc:docMk/>
            <pc:sldMk cId="2861924926" sldId="321"/>
            <ac:picMk id="1041" creationId="{C566C7AD-A7A6-FE3E-3BA5-7BCA9B08BC16}"/>
          </ac:picMkLst>
        </pc:picChg>
        <pc:picChg chg="del">
          <ac:chgData name="Vohra, Arsh SBOBNG-PTIY/FAA" userId="0896f470-834b-4620-9ef0-0753ef906eb0" providerId="ADAL" clId="{92CA252D-D073-4183-BCBD-8195C35327C8}" dt="2023-10-01T18:43:26.581" v="3612" actId="478"/>
          <ac:picMkLst>
            <pc:docMk/>
            <pc:sldMk cId="2861924926" sldId="321"/>
            <ac:picMk id="1042" creationId="{545AE001-0762-61A0-628C-554DD6E1F98F}"/>
          </ac:picMkLst>
        </pc:picChg>
        <pc:picChg chg="del">
          <ac:chgData name="Vohra, Arsh SBOBNG-PTIY/FAA" userId="0896f470-834b-4620-9ef0-0753ef906eb0" providerId="ADAL" clId="{92CA252D-D073-4183-BCBD-8195C35327C8}" dt="2023-10-01T18:43:18.525" v="3611" actId="478"/>
          <ac:picMkLst>
            <pc:docMk/>
            <pc:sldMk cId="2861924926" sldId="321"/>
            <ac:picMk id="1043" creationId="{E5DE73D7-45DF-BD68-9BF9-D3980C18542E}"/>
          </ac:picMkLst>
        </pc:picChg>
        <pc:picChg chg="mod">
          <ac:chgData name="Vohra, Arsh SBOBNG-PTIY/FAA" userId="0896f470-834b-4620-9ef0-0753ef906eb0" providerId="ADAL" clId="{92CA252D-D073-4183-BCBD-8195C35327C8}" dt="2023-10-01T18:46:19.407" v="3631" actId="14100"/>
          <ac:picMkLst>
            <pc:docMk/>
            <pc:sldMk cId="2861924926" sldId="321"/>
            <ac:picMk id="1044" creationId="{E2793533-49AF-ECE3-5EC8-97EF7DA1BC5B}"/>
          </ac:picMkLst>
        </pc:picChg>
      </pc:sldChg>
      <pc:sldChg chg="add">
        <pc:chgData name="Vohra, Arsh SBOBNG-PTIY/FAA" userId="0896f470-834b-4620-9ef0-0753ef906eb0" providerId="ADAL" clId="{92CA252D-D073-4183-BCBD-8195C35327C8}" dt="2023-10-01T18:31:41.335" v="3541"/>
        <pc:sldMkLst>
          <pc:docMk/>
          <pc:sldMk cId="2225298819" sldId="322"/>
        </pc:sldMkLst>
      </pc:sldChg>
      <pc:sldChg chg="delSp modSp add">
        <pc:chgData name="Vohra, Arsh SBOBNG-PTIY/FAA" userId="0896f470-834b-4620-9ef0-0753ef906eb0" providerId="ADAL" clId="{92CA252D-D073-4183-BCBD-8195C35327C8}" dt="2023-10-01T19:05:22.142" v="3651" actId="732"/>
        <pc:sldMkLst>
          <pc:docMk/>
          <pc:sldMk cId="734151323" sldId="323"/>
        </pc:sldMkLst>
        <pc:picChg chg="del mod">
          <ac:chgData name="Vohra, Arsh SBOBNG-PTIY/FAA" userId="0896f470-834b-4620-9ef0-0753ef906eb0" providerId="ADAL" clId="{92CA252D-D073-4183-BCBD-8195C35327C8}" dt="2023-10-01T18:54:01.173" v="3634" actId="478"/>
          <ac:picMkLst>
            <pc:docMk/>
            <pc:sldMk cId="734151323" sldId="323"/>
            <ac:picMk id="3090" creationId="{B3E49AF2-255E-EBB7-B450-C9F5C3D66781}"/>
          </ac:picMkLst>
        </pc:picChg>
        <pc:picChg chg="mod">
          <ac:chgData name="Vohra, Arsh SBOBNG-PTIY/FAA" userId="0896f470-834b-4620-9ef0-0753ef906eb0" providerId="ADAL" clId="{92CA252D-D073-4183-BCBD-8195C35327C8}" dt="2023-10-01T18:54:23.467" v="3638" actId="1076"/>
          <ac:picMkLst>
            <pc:docMk/>
            <pc:sldMk cId="734151323" sldId="323"/>
            <ac:picMk id="3091" creationId="{831D1A30-1842-C4C3-C737-178C07AAF47C}"/>
          </ac:picMkLst>
        </pc:picChg>
        <pc:picChg chg="mod">
          <ac:chgData name="Vohra, Arsh SBOBNG-PTIY/FAA" userId="0896f470-834b-4620-9ef0-0753ef906eb0" providerId="ADAL" clId="{92CA252D-D073-4183-BCBD-8195C35327C8}" dt="2023-10-01T19:05:09.153" v="3649" actId="732"/>
          <ac:picMkLst>
            <pc:docMk/>
            <pc:sldMk cId="734151323" sldId="323"/>
            <ac:picMk id="3092" creationId="{5B885AB9-217E-04B3-2F40-BA8F06E615A6}"/>
          </ac:picMkLst>
        </pc:picChg>
        <pc:picChg chg="mod">
          <ac:chgData name="Vohra, Arsh SBOBNG-PTIY/FAA" userId="0896f470-834b-4620-9ef0-0753ef906eb0" providerId="ADAL" clId="{92CA252D-D073-4183-BCBD-8195C35327C8}" dt="2023-10-01T19:03:48.478" v="3640" actId="732"/>
          <ac:picMkLst>
            <pc:docMk/>
            <pc:sldMk cId="734151323" sldId="323"/>
            <ac:picMk id="3093" creationId="{FD8AD2AF-5C55-F3BE-583F-F852C600869A}"/>
          </ac:picMkLst>
        </pc:picChg>
        <pc:picChg chg="del">
          <ac:chgData name="Vohra, Arsh SBOBNG-PTIY/FAA" userId="0896f470-834b-4620-9ef0-0753ef906eb0" providerId="ADAL" clId="{92CA252D-D073-4183-BCBD-8195C35327C8}" dt="2023-10-01T19:04:00.083" v="3641" actId="478"/>
          <ac:picMkLst>
            <pc:docMk/>
            <pc:sldMk cId="734151323" sldId="323"/>
            <ac:picMk id="3094" creationId="{720B6C87-73DA-CBA3-C551-2EC0B02166D3}"/>
          </ac:picMkLst>
        </pc:picChg>
        <pc:picChg chg="mod">
          <ac:chgData name="Vohra, Arsh SBOBNG-PTIY/FAA" userId="0896f470-834b-4620-9ef0-0753ef906eb0" providerId="ADAL" clId="{92CA252D-D073-4183-BCBD-8195C35327C8}" dt="2023-10-01T19:05:22.142" v="3651" actId="732"/>
          <ac:picMkLst>
            <pc:docMk/>
            <pc:sldMk cId="734151323" sldId="323"/>
            <ac:picMk id="3095" creationId="{66643E29-B04F-D4DF-D660-EF701D9E5CC0}"/>
          </ac:picMkLst>
        </pc:picChg>
        <pc:picChg chg="mod">
          <ac:chgData name="Vohra, Arsh SBOBNG-PTIY/FAA" userId="0896f470-834b-4620-9ef0-0753ef906eb0" providerId="ADAL" clId="{92CA252D-D073-4183-BCBD-8195C35327C8}" dt="2023-10-01T19:04:44.228" v="3647" actId="732"/>
          <ac:picMkLst>
            <pc:docMk/>
            <pc:sldMk cId="734151323" sldId="323"/>
            <ac:picMk id="3096" creationId="{E5D4440F-3EB2-FFBB-7267-29FA7755BF9F}"/>
          </ac:picMkLst>
        </pc:picChg>
        <pc:picChg chg="del">
          <ac:chgData name="Vohra, Arsh SBOBNG-PTIY/FAA" userId="0896f470-834b-4620-9ef0-0753ef906eb0" providerId="ADAL" clId="{92CA252D-D073-4183-BCBD-8195C35327C8}" dt="2023-10-01T19:04:04.848" v="3642" actId="478"/>
          <ac:picMkLst>
            <pc:docMk/>
            <pc:sldMk cId="734151323" sldId="323"/>
            <ac:picMk id="3097" creationId="{0D9613D2-100E-20B4-4131-B15BC708DD01}"/>
          </ac:picMkLst>
        </pc:picChg>
        <pc:picChg chg="mod">
          <ac:chgData name="Vohra, Arsh SBOBNG-PTIY/FAA" userId="0896f470-834b-4620-9ef0-0753ef906eb0" providerId="ADAL" clId="{92CA252D-D073-4183-BCBD-8195C35327C8}" dt="2023-10-01T19:04:31.663" v="3646" actId="732"/>
          <ac:picMkLst>
            <pc:docMk/>
            <pc:sldMk cId="734151323" sldId="323"/>
            <ac:picMk id="3098" creationId="{A6E33014-BDC8-3D57-1746-D888EF285E02}"/>
          </ac:picMkLst>
        </pc:picChg>
      </pc:sldChg>
      <pc:sldChg chg="add del">
        <pc:chgData name="Vohra, Arsh SBOBNG-PTIY/FAA" userId="0896f470-834b-4620-9ef0-0753ef906eb0" providerId="ADAL" clId="{92CA252D-D073-4183-BCBD-8195C35327C8}" dt="2023-10-01T19:05:40.408" v="3652" actId="47"/>
        <pc:sldMkLst>
          <pc:docMk/>
          <pc:sldMk cId="3802061879" sldId="324"/>
        </pc:sldMkLst>
      </pc:sldChg>
      <pc:sldChg chg="add">
        <pc:chgData name="Vohra, Arsh SBOBNG-PTIY/FAA" userId="0896f470-834b-4620-9ef0-0753ef906eb0" providerId="ADAL" clId="{92CA252D-D073-4183-BCBD-8195C35327C8}" dt="2023-10-01T18:31:45.736" v="3547"/>
        <pc:sldMkLst>
          <pc:docMk/>
          <pc:sldMk cId="2489721262" sldId="325"/>
        </pc:sldMkLst>
      </pc:sldChg>
      <pc:sldChg chg="modSp add mod">
        <pc:chgData name="Vohra, Arsh SBOBNG-PTIY/FAA" userId="0896f470-834b-4620-9ef0-0753ef906eb0" providerId="ADAL" clId="{92CA252D-D073-4183-BCBD-8195C35327C8}" dt="2023-10-01T19:07:03.065" v="3659" actId="732"/>
        <pc:sldMkLst>
          <pc:docMk/>
          <pc:sldMk cId="4113184277" sldId="326"/>
        </pc:sldMkLst>
        <pc:picChg chg="mod modCrop">
          <ac:chgData name="Vohra, Arsh SBOBNG-PTIY/FAA" userId="0896f470-834b-4620-9ef0-0753ef906eb0" providerId="ADAL" clId="{92CA252D-D073-4183-BCBD-8195C35327C8}" dt="2023-10-01T19:06:05.554" v="3654" actId="732"/>
          <ac:picMkLst>
            <pc:docMk/>
            <pc:sldMk cId="4113184277" sldId="326"/>
            <ac:picMk id="9" creationId="{F9C5B9DD-2E85-37D0-E669-48134EE0BF3C}"/>
          </ac:picMkLst>
        </pc:picChg>
        <pc:picChg chg="mod modCrop">
          <ac:chgData name="Vohra, Arsh SBOBNG-PTIY/FAA" userId="0896f470-834b-4620-9ef0-0753ef906eb0" providerId="ADAL" clId="{92CA252D-D073-4183-BCBD-8195C35327C8}" dt="2023-10-01T19:06:22.512" v="3656" actId="732"/>
          <ac:picMkLst>
            <pc:docMk/>
            <pc:sldMk cId="4113184277" sldId="326"/>
            <ac:picMk id="11" creationId="{AD707962-FC7B-2D26-9C78-153E9B676C89}"/>
          </ac:picMkLst>
        </pc:picChg>
        <pc:picChg chg="mod modCrop">
          <ac:chgData name="Vohra, Arsh SBOBNG-PTIY/FAA" userId="0896f470-834b-4620-9ef0-0753ef906eb0" providerId="ADAL" clId="{92CA252D-D073-4183-BCBD-8195C35327C8}" dt="2023-10-01T19:06:42.506" v="3658" actId="732"/>
          <ac:picMkLst>
            <pc:docMk/>
            <pc:sldMk cId="4113184277" sldId="326"/>
            <ac:picMk id="13" creationId="{DFB01AB3-EE82-976E-017D-C04F1D2B413F}"/>
          </ac:picMkLst>
        </pc:picChg>
        <pc:picChg chg="mod modCrop">
          <ac:chgData name="Vohra, Arsh SBOBNG-PTIY/FAA" userId="0896f470-834b-4620-9ef0-0753ef906eb0" providerId="ADAL" clId="{92CA252D-D073-4183-BCBD-8195C35327C8}" dt="2023-10-01T19:07:03.065" v="3659" actId="732"/>
          <ac:picMkLst>
            <pc:docMk/>
            <pc:sldMk cId="4113184277" sldId="326"/>
            <ac:picMk id="15" creationId="{ACF4892B-E7AA-6544-AE44-4E03F7C8AC34}"/>
          </ac:picMkLst>
        </pc:picChg>
      </pc:sldChg>
      <pc:sldChg chg="add">
        <pc:chgData name="Vohra, Arsh SBOBNG-PTIY/FAA" userId="0896f470-834b-4620-9ef0-0753ef906eb0" providerId="ADAL" clId="{92CA252D-D073-4183-BCBD-8195C35327C8}" dt="2023-10-01T18:31:48.768" v="3551"/>
        <pc:sldMkLst>
          <pc:docMk/>
          <pc:sldMk cId="3415819967" sldId="327"/>
        </pc:sldMkLst>
      </pc:sldChg>
      <pc:sldChg chg="delSp modSp add mod">
        <pc:chgData name="Vohra, Arsh SBOBNG-PTIY/FAA" userId="0896f470-834b-4620-9ef0-0753ef906eb0" providerId="ADAL" clId="{92CA252D-D073-4183-BCBD-8195C35327C8}" dt="2023-10-01T19:12:47.413" v="3677" actId="1076"/>
        <pc:sldMkLst>
          <pc:docMk/>
          <pc:sldMk cId="2020084759" sldId="328"/>
        </pc:sldMkLst>
        <pc:picChg chg="mod modCrop">
          <ac:chgData name="Vohra, Arsh SBOBNG-PTIY/FAA" userId="0896f470-834b-4620-9ef0-0753ef906eb0" providerId="ADAL" clId="{92CA252D-D073-4183-BCBD-8195C35327C8}" dt="2023-10-01T19:10:15.669" v="3661" actId="732"/>
          <ac:picMkLst>
            <pc:docMk/>
            <pc:sldMk cId="2020084759" sldId="328"/>
            <ac:picMk id="3" creationId="{393E8D45-A2B1-23E4-36D1-CBF5553DD3A6}"/>
          </ac:picMkLst>
        </pc:picChg>
        <pc:picChg chg="mod modCrop">
          <ac:chgData name="Vohra, Arsh SBOBNG-PTIY/FAA" userId="0896f470-834b-4620-9ef0-0753ef906eb0" providerId="ADAL" clId="{92CA252D-D073-4183-BCBD-8195C35327C8}" dt="2023-10-01T19:10:29.314" v="3663" actId="732"/>
          <ac:picMkLst>
            <pc:docMk/>
            <pc:sldMk cId="2020084759" sldId="328"/>
            <ac:picMk id="5" creationId="{85E2609A-D9B3-4E60-DB27-A04DF9939ECF}"/>
          </ac:picMkLst>
        </pc:picChg>
        <pc:picChg chg="del">
          <ac:chgData name="Vohra, Arsh SBOBNG-PTIY/FAA" userId="0896f470-834b-4620-9ef0-0753ef906eb0" providerId="ADAL" clId="{92CA252D-D073-4183-BCBD-8195C35327C8}" dt="2023-10-01T19:10:58.410" v="3666" actId="478"/>
          <ac:picMkLst>
            <pc:docMk/>
            <pc:sldMk cId="2020084759" sldId="328"/>
            <ac:picMk id="7" creationId="{0B42D8B8-F5FA-040B-8D80-12038119B81C}"/>
          </ac:picMkLst>
        </pc:picChg>
        <pc:picChg chg="mod modCrop">
          <ac:chgData name="Vohra, Arsh SBOBNG-PTIY/FAA" userId="0896f470-834b-4620-9ef0-0753ef906eb0" providerId="ADAL" clId="{92CA252D-D073-4183-BCBD-8195C35327C8}" dt="2023-10-01T19:10:44.064" v="3665" actId="732"/>
          <ac:picMkLst>
            <pc:docMk/>
            <pc:sldMk cId="2020084759" sldId="328"/>
            <ac:picMk id="10" creationId="{E25B32AC-DBBC-269D-AE65-223DD252BD82}"/>
          </ac:picMkLst>
        </pc:picChg>
        <pc:picChg chg="del">
          <ac:chgData name="Vohra, Arsh SBOBNG-PTIY/FAA" userId="0896f470-834b-4620-9ef0-0753ef906eb0" providerId="ADAL" clId="{92CA252D-D073-4183-BCBD-8195C35327C8}" dt="2023-10-01T19:12:05.429" v="3668" actId="478"/>
          <ac:picMkLst>
            <pc:docMk/>
            <pc:sldMk cId="2020084759" sldId="328"/>
            <ac:picMk id="14" creationId="{39DD1EBB-D358-67A5-0040-C44619CF95BB}"/>
          </ac:picMkLst>
        </pc:picChg>
        <pc:picChg chg="del">
          <ac:chgData name="Vohra, Arsh SBOBNG-PTIY/FAA" userId="0896f470-834b-4620-9ef0-0753ef906eb0" providerId="ADAL" clId="{92CA252D-D073-4183-BCBD-8195C35327C8}" dt="2023-10-01T19:11:39.470" v="3667" actId="478"/>
          <ac:picMkLst>
            <pc:docMk/>
            <pc:sldMk cId="2020084759" sldId="328"/>
            <ac:picMk id="17" creationId="{CB061C5D-3540-D19E-A31F-2AE62ADE43F8}"/>
          </ac:picMkLst>
        </pc:picChg>
        <pc:picChg chg="mod modCrop">
          <ac:chgData name="Vohra, Arsh SBOBNG-PTIY/FAA" userId="0896f470-834b-4620-9ef0-0753ef906eb0" providerId="ADAL" clId="{92CA252D-D073-4183-BCBD-8195C35327C8}" dt="2023-10-01T19:12:41.210" v="3675" actId="14100"/>
          <ac:picMkLst>
            <pc:docMk/>
            <pc:sldMk cId="2020084759" sldId="328"/>
            <ac:picMk id="19" creationId="{7362513C-0F9B-F1B7-D195-D58C15545979}"/>
          </ac:picMkLst>
        </pc:picChg>
        <pc:picChg chg="mod modCrop">
          <ac:chgData name="Vohra, Arsh SBOBNG-PTIY/FAA" userId="0896f470-834b-4620-9ef0-0753ef906eb0" providerId="ADAL" clId="{92CA252D-D073-4183-BCBD-8195C35327C8}" dt="2023-10-01T19:12:47.413" v="3677" actId="1076"/>
          <ac:picMkLst>
            <pc:docMk/>
            <pc:sldMk cId="2020084759" sldId="328"/>
            <ac:picMk id="21" creationId="{E08A9F05-2993-13C9-3EBC-739C11117E84}"/>
          </ac:picMkLst>
        </pc:picChg>
      </pc:sldChg>
      <pc:sldChg chg="modSp add mod">
        <pc:chgData name="Vohra, Arsh SBOBNG-PTIY/FAA" userId="0896f470-834b-4620-9ef0-0753ef906eb0" providerId="ADAL" clId="{92CA252D-D073-4183-BCBD-8195C35327C8}" dt="2023-10-01T19:23:18.093" v="3735" actId="27636"/>
        <pc:sldMkLst>
          <pc:docMk/>
          <pc:sldMk cId="3616431437" sldId="329"/>
        </pc:sldMkLst>
        <pc:spChg chg="mod">
          <ac:chgData name="Vohra, Arsh SBOBNG-PTIY/FAA" userId="0896f470-834b-4620-9ef0-0753ef906eb0" providerId="ADAL" clId="{92CA252D-D073-4183-BCBD-8195C35327C8}" dt="2023-10-01T19:23:18.093" v="3735" actId="27636"/>
          <ac:spMkLst>
            <pc:docMk/>
            <pc:sldMk cId="3616431437" sldId="329"/>
            <ac:spMk id="3" creationId="{CA0D2251-7AFE-1B36-778C-D116EDBB7FDE}"/>
          </ac:spMkLst>
        </pc:spChg>
      </pc:sldChg>
      <pc:sldChg chg="add">
        <pc:chgData name="Vohra, Arsh SBOBNG-PTIY/FAA" userId="0896f470-834b-4620-9ef0-0753ef906eb0" providerId="ADAL" clId="{92CA252D-D073-4183-BCBD-8195C35327C8}" dt="2023-10-01T19:22:28.051" v="3681"/>
        <pc:sldMkLst>
          <pc:docMk/>
          <pc:sldMk cId="235699854" sldId="330"/>
        </pc:sldMkLst>
      </pc:sldChg>
      <pc:sldChg chg="add">
        <pc:chgData name="Vohra, Arsh SBOBNG-PTIY/FAA" userId="0896f470-834b-4620-9ef0-0753ef906eb0" providerId="ADAL" clId="{92CA252D-D073-4183-BCBD-8195C35327C8}" dt="2023-10-01T19:22:29.310" v="3683"/>
        <pc:sldMkLst>
          <pc:docMk/>
          <pc:sldMk cId="481567846" sldId="331"/>
        </pc:sldMkLst>
      </pc:sldChg>
      <pc:sldChg chg="addSp delSp modSp add mod">
        <pc:chgData name="Vohra, Arsh SBOBNG-PTIY/FAA" userId="0896f470-834b-4620-9ef0-0753ef906eb0" providerId="ADAL" clId="{92CA252D-D073-4183-BCBD-8195C35327C8}" dt="2023-10-01T19:31:11.464" v="3755" actId="1076"/>
        <pc:sldMkLst>
          <pc:docMk/>
          <pc:sldMk cId="2181341968" sldId="332"/>
        </pc:sldMkLst>
        <pc:picChg chg="del">
          <ac:chgData name="Vohra, Arsh SBOBNG-PTIY/FAA" userId="0896f470-834b-4620-9ef0-0753ef906eb0" providerId="ADAL" clId="{92CA252D-D073-4183-BCBD-8195C35327C8}" dt="2023-10-01T19:28:20.953" v="3736" actId="478"/>
          <ac:picMkLst>
            <pc:docMk/>
            <pc:sldMk cId="2181341968" sldId="332"/>
            <ac:picMk id="4" creationId="{163CFFE7-4E9D-C3FF-47DC-B288FC16D925}"/>
          </ac:picMkLst>
        </pc:picChg>
        <pc:picChg chg="del">
          <ac:chgData name="Vohra, Arsh SBOBNG-PTIY/FAA" userId="0896f470-834b-4620-9ef0-0753ef906eb0" providerId="ADAL" clId="{92CA252D-D073-4183-BCBD-8195C35327C8}" dt="2023-10-01T19:28:48.820" v="3744" actId="478"/>
          <ac:picMkLst>
            <pc:docMk/>
            <pc:sldMk cId="2181341968" sldId="332"/>
            <ac:picMk id="8" creationId="{A93893B6-F835-ECAA-6C4A-0F57567ABAE8}"/>
          </ac:picMkLst>
        </pc:picChg>
        <pc:picChg chg="del">
          <ac:chgData name="Vohra, Arsh SBOBNG-PTIY/FAA" userId="0896f470-834b-4620-9ef0-0753ef906eb0" providerId="ADAL" clId="{92CA252D-D073-4183-BCBD-8195C35327C8}" dt="2023-10-01T19:29:45.926" v="3747" actId="478"/>
          <ac:picMkLst>
            <pc:docMk/>
            <pc:sldMk cId="2181341968" sldId="332"/>
            <ac:picMk id="11" creationId="{023ED897-7DED-36FA-49DF-E31AC751D6C9}"/>
          </ac:picMkLst>
        </pc:picChg>
        <pc:picChg chg="del mod modCrop">
          <ac:chgData name="Vohra, Arsh SBOBNG-PTIY/FAA" userId="0896f470-834b-4620-9ef0-0753ef906eb0" providerId="ADAL" clId="{92CA252D-D073-4183-BCBD-8195C35327C8}" dt="2023-10-01T19:30:20.817" v="3754" actId="478"/>
          <ac:picMkLst>
            <pc:docMk/>
            <pc:sldMk cId="2181341968" sldId="332"/>
            <ac:picMk id="13" creationId="{04D1205A-3B38-D86D-488B-BB8CB2294147}"/>
          </ac:picMkLst>
        </pc:picChg>
        <pc:picChg chg="add del">
          <ac:chgData name="Vohra, Arsh SBOBNG-PTIY/FAA" userId="0896f470-834b-4620-9ef0-0753ef906eb0" providerId="ADAL" clId="{92CA252D-D073-4183-BCBD-8195C35327C8}" dt="2023-10-01T19:28:26.513" v="3738"/>
          <ac:picMkLst>
            <pc:docMk/>
            <pc:sldMk cId="2181341968" sldId="332"/>
            <ac:picMk id="1026" creationId="{57FEAA41-433E-0854-E45E-A0A3D90DED37}"/>
          </ac:picMkLst>
        </pc:picChg>
        <pc:picChg chg="add mod">
          <ac:chgData name="Vohra, Arsh SBOBNG-PTIY/FAA" userId="0896f470-834b-4620-9ef0-0753ef906eb0" providerId="ADAL" clId="{92CA252D-D073-4183-BCBD-8195C35327C8}" dt="2023-10-01T19:31:11.464" v="3755" actId="1076"/>
          <ac:picMkLst>
            <pc:docMk/>
            <pc:sldMk cId="2181341968" sldId="332"/>
            <ac:picMk id="1028" creationId="{C5472671-AD52-40CD-E6F9-23AA93F35E75}"/>
          </ac:picMkLst>
        </pc:picChg>
      </pc:sldChg>
      <pc:sldChg chg="add">
        <pc:chgData name="Vohra, Arsh SBOBNG-PTIY/FAA" userId="0896f470-834b-4620-9ef0-0753ef906eb0" providerId="ADAL" clId="{92CA252D-D073-4183-BCBD-8195C35327C8}" dt="2023-10-01T19:22:31.840" v="3687"/>
        <pc:sldMkLst>
          <pc:docMk/>
          <pc:sldMk cId="1617629807" sldId="333"/>
        </pc:sldMkLst>
      </pc:sldChg>
      <pc:sldChg chg="addSp delSp modSp add mod">
        <pc:chgData name="Vohra, Arsh SBOBNG-PTIY/FAA" userId="0896f470-834b-4620-9ef0-0753ef906eb0" providerId="ADAL" clId="{92CA252D-D073-4183-BCBD-8195C35327C8}" dt="2023-10-01T19:37:25.003" v="3783" actId="1076"/>
        <pc:sldMkLst>
          <pc:docMk/>
          <pc:sldMk cId="462124445" sldId="334"/>
        </pc:sldMkLst>
        <pc:picChg chg="del">
          <ac:chgData name="Vohra, Arsh SBOBNG-PTIY/FAA" userId="0896f470-834b-4620-9ef0-0753ef906eb0" providerId="ADAL" clId="{92CA252D-D073-4183-BCBD-8195C35327C8}" dt="2023-10-01T19:34:30.964" v="3756" actId="478"/>
          <ac:picMkLst>
            <pc:docMk/>
            <pc:sldMk cId="462124445" sldId="334"/>
            <ac:picMk id="3" creationId="{2826E1B3-2008-A4AB-4BF3-679A330FCBE2}"/>
          </ac:picMkLst>
        </pc:picChg>
        <pc:picChg chg="del">
          <ac:chgData name="Vohra, Arsh SBOBNG-PTIY/FAA" userId="0896f470-834b-4620-9ef0-0753ef906eb0" providerId="ADAL" clId="{92CA252D-D073-4183-BCBD-8195C35327C8}" dt="2023-10-01T19:34:34.076" v="3757" actId="478"/>
          <ac:picMkLst>
            <pc:docMk/>
            <pc:sldMk cId="462124445" sldId="334"/>
            <ac:picMk id="6" creationId="{44B4AC37-4B9C-2E95-8FAE-AFF83F3AE952}"/>
          </ac:picMkLst>
        </pc:picChg>
        <pc:picChg chg="del">
          <ac:chgData name="Vohra, Arsh SBOBNG-PTIY/FAA" userId="0896f470-834b-4620-9ef0-0753ef906eb0" providerId="ADAL" clId="{92CA252D-D073-4183-BCBD-8195C35327C8}" dt="2023-10-01T19:34:35.586" v="3758" actId="478"/>
          <ac:picMkLst>
            <pc:docMk/>
            <pc:sldMk cId="462124445" sldId="334"/>
            <ac:picMk id="9" creationId="{0B581766-C9A7-9C5B-D18A-435665C68428}"/>
          </ac:picMkLst>
        </pc:picChg>
        <pc:picChg chg="del">
          <ac:chgData name="Vohra, Arsh SBOBNG-PTIY/FAA" userId="0896f470-834b-4620-9ef0-0753ef906eb0" providerId="ADAL" clId="{92CA252D-D073-4183-BCBD-8195C35327C8}" dt="2023-10-01T19:34:36.464" v="3759" actId="478"/>
          <ac:picMkLst>
            <pc:docMk/>
            <pc:sldMk cId="462124445" sldId="334"/>
            <ac:picMk id="12" creationId="{E9776A4E-7F5C-370F-39CB-976F3097F47B}"/>
          </ac:picMkLst>
        </pc:picChg>
        <pc:picChg chg="del">
          <ac:chgData name="Vohra, Arsh SBOBNG-PTIY/FAA" userId="0896f470-834b-4620-9ef0-0753ef906eb0" providerId="ADAL" clId="{92CA252D-D073-4183-BCBD-8195C35327C8}" dt="2023-10-01T19:34:41.062" v="3763" actId="478"/>
          <ac:picMkLst>
            <pc:docMk/>
            <pc:sldMk cId="462124445" sldId="334"/>
            <ac:picMk id="14" creationId="{C1612EA7-9D15-7AB1-320D-00A9439F69CA}"/>
          </ac:picMkLst>
        </pc:picChg>
        <pc:picChg chg="del">
          <ac:chgData name="Vohra, Arsh SBOBNG-PTIY/FAA" userId="0896f470-834b-4620-9ef0-0753ef906eb0" providerId="ADAL" clId="{92CA252D-D073-4183-BCBD-8195C35327C8}" dt="2023-10-01T19:34:40.049" v="3762" actId="478"/>
          <ac:picMkLst>
            <pc:docMk/>
            <pc:sldMk cId="462124445" sldId="334"/>
            <ac:picMk id="16" creationId="{8BDB092D-EB57-BA70-D173-7C6B574FA13F}"/>
          </ac:picMkLst>
        </pc:picChg>
        <pc:picChg chg="del">
          <ac:chgData name="Vohra, Arsh SBOBNG-PTIY/FAA" userId="0896f470-834b-4620-9ef0-0753ef906eb0" providerId="ADAL" clId="{92CA252D-D073-4183-BCBD-8195C35327C8}" dt="2023-10-01T19:34:38.352" v="3761" actId="478"/>
          <ac:picMkLst>
            <pc:docMk/>
            <pc:sldMk cId="462124445" sldId="334"/>
            <ac:picMk id="18" creationId="{82286AC1-2DC6-BC67-7FE6-7AC9B211DDB3}"/>
          </ac:picMkLst>
        </pc:picChg>
        <pc:picChg chg="del">
          <ac:chgData name="Vohra, Arsh SBOBNG-PTIY/FAA" userId="0896f470-834b-4620-9ef0-0753ef906eb0" providerId="ADAL" clId="{92CA252D-D073-4183-BCBD-8195C35327C8}" dt="2023-10-01T19:34:37.440" v="3760" actId="478"/>
          <ac:picMkLst>
            <pc:docMk/>
            <pc:sldMk cId="462124445" sldId="334"/>
            <ac:picMk id="20" creationId="{10B364F2-9DB2-ABE9-0ECD-7FE204D7C541}"/>
          </ac:picMkLst>
        </pc:picChg>
        <pc:picChg chg="add del">
          <ac:chgData name="Vohra, Arsh SBOBNG-PTIY/FAA" userId="0896f470-834b-4620-9ef0-0753ef906eb0" providerId="ADAL" clId="{92CA252D-D073-4183-BCBD-8195C35327C8}" dt="2023-10-01T19:34:59.586" v="3765" actId="478"/>
          <ac:picMkLst>
            <pc:docMk/>
            <pc:sldMk cId="462124445" sldId="334"/>
            <ac:picMk id="2050" creationId="{276586F5-BF11-867B-4A15-37A585CE705A}"/>
          </ac:picMkLst>
        </pc:picChg>
        <pc:picChg chg="add del mod">
          <ac:chgData name="Vohra, Arsh SBOBNG-PTIY/FAA" userId="0896f470-834b-4620-9ef0-0753ef906eb0" providerId="ADAL" clId="{92CA252D-D073-4183-BCBD-8195C35327C8}" dt="2023-10-01T19:35:14.853" v="3768" actId="478"/>
          <ac:picMkLst>
            <pc:docMk/>
            <pc:sldMk cId="462124445" sldId="334"/>
            <ac:picMk id="2052" creationId="{0FCC8FFA-7FD7-6E86-6D3A-248AE1B8BD3A}"/>
          </ac:picMkLst>
        </pc:picChg>
        <pc:picChg chg="add mod">
          <ac:chgData name="Vohra, Arsh SBOBNG-PTIY/FAA" userId="0896f470-834b-4620-9ef0-0753ef906eb0" providerId="ADAL" clId="{92CA252D-D073-4183-BCBD-8195C35327C8}" dt="2023-10-01T19:35:53.439" v="3772" actId="1076"/>
          <ac:picMkLst>
            <pc:docMk/>
            <pc:sldMk cId="462124445" sldId="334"/>
            <ac:picMk id="2054" creationId="{364B3BDA-2BC4-92B1-0794-40C0319478DC}"/>
          </ac:picMkLst>
        </pc:picChg>
        <pc:picChg chg="add mod">
          <ac:chgData name="Vohra, Arsh SBOBNG-PTIY/FAA" userId="0896f470-834b-4620-9ef0-0753ef906eb0" providerId="ADAL" clId="{92CA252D-D073-4183-BCBD-8195C35327C8}" dt="2023-10-01T19:36:40.819" v="3778" actId="14100"/>
          <ac:picMkLst>
            <pc:docMk/>
            <pc:sldMk cId="462124445" sldId="334"/>
            <ac:picMk id="2056" creationId="{D71B9F7F-BEFE-19C2-A9D3-F52A95BBD258}"/>
          </ac:picMkLst>
        </pc:picChg>
        <pc:picChg chg="add mod">
          <ac:chgData name="Vohra, Arsh SBOBNG-PTIY/FAA" userId="0896f470-834b-4620-9ef0-0753ef906eb0" providerId="ADAL" clId="{92CA252D-D073-4183-BCBD-8195C35327C8}" dt="2023-10-01T19:36:53.073" v="3780" actId="1076"/>
          <ac:picMkLst>
            <pc:docMk/>
            <pc:sldMk cId="462124445" sldId="334"/>
            <ac:picMk id="2058" creationId="{9768EAF1-81DB-CF57-0173-41110F28AA78}"/>
          </ac:picMkLst>
        </pc:picChg>
        <pc:picChg chg="add mod">
          <ac:chgData name="Vohra, Arsh SBOBNG-PTIY/FAA" userId="0896f470-834b-4620-9ef0-0753ef906eb0" providerId="ADAL" clId="{92CA252D-D073-4183-BCBD-8195C35327C8}" dt="2023-10-01T19:37:25.003" v="3783" actId="1076"/>
          <ac:picMkLst>
            <pc:docMk/>
            <pc:sldMk cId="462124445" sldId="334"/>
            <ac:picMk id="2060" creationId="{1FCCB6E2-EDE5-79EA-B7D4-8941079D6B35}"/>
          </ac:picMkLst>
        </pc:picChg>
      </pc:sldChg>
      <pc:sldChg chg="add">
        <pc:chgData name="Vohra, Arsh SBOBNG-PTIY/FAA" userId="0896f470-834b-4620-9ef0-0753ef906eb0" providerId="ADAL" clId="{92CA252D-D073-4183-BCBD-8195C35327C8}" dt="2023-10-01T19:22:34.610" v="3691"/>
        <pc:sldMkLst>
          <pc:docMk/>
          <pc:sldMk cId="1315942448" sldId="335"/>
        </pc:sldMkLst>
      </pc:sldChg>
      <pc:sldChg chg="addSp delSp modSp add mod">
        <pc:chgData name="Vohra, Arsh SBOBNG-PTIY/FAA" userId="0896f470-834b-4620-9ef0-0753ef906eb0" providerId="ADAL" clId="{92CA252D-D073-4183-BCBD-8195C35327C8}" dt="2023-10-01T19:38:46.194" v="3796" actId="14100"/>
        <pc:sldMkLst>
          <pc:docMk/>
          <pc:sldMk cId="2074217463" sldId="336"/>
        </pc:sldMkLst>
        <pc:picChg chg="del">
          <ac:chgData name="Vohra, Arsh SBOBNG-PTIY/FAA" userId="0896f470-834b-4620-9ef0-0753ef906eb0" providerId="ADAL" clId="{92CA252D-D073-4183-BCBD-8195C35327C8}" dt="2023-10-01T19:38:09.271" v="3790" actId="478"/>
          <ac:picMkLst>
            <pc:docMk/>
            <pc:sldMk cId="2074217463" sldId="336"/>
            <ac:picMk id="3" creationId="{4FF4CEA9-E330-F4B3-7B2B-AAB7D224C3CB}"/>
          </ac:picMkLst>
        </pc:picChg>
        <pc:picChg chg="del">
          <ac:chgData name="Vohra, Arsh SBOBNG-PTIY/FAA" userId="0896f470-834b-4620-9ef0-0753ef906eb0" providerId="ADAL" clId="{92CA252D-D073-4183-BCBD-8195C35327C8}" dt="2023-10-01T19:38:07.915" v="3789" actId="478"/>
          <ac:picMkLst>
            <pc:docMk/>
            <pc:sldMk cId="2074217463" sldId="336"/>
            <ac:picMk id="6" creationId="{F3DDDCB3-9B94-9BF6-71B1-A14AE1C864E1}"/>
          </ac:picMkLst>
        </pc:picChg>
        <pc:picChg chg="del">
          <ac:chgData name="Vohra, Arsh SBOBNG-PTIY/FAA" userId="0896f470-834b-4620-9ef0-0753ef906eb0" providerId="ADAL" clId="{92CA252D-D073-4183-BCBD-8195C35327C8}" dt="2023-10-01T19:38:10.778" v="3791" actId="478"/>
          <ac:picMkLst>
            <pc:docMk/>
            <pc:sldMk cId="2074217463" sldId="336"/>
            <ac:picMk id="9" creationId="{F1E6D403-3153-ADA8-83FD-7A4E1EE58E95}"/>
          </ac:picMkLst>
        </pc:picChg>
        <pc:picChg chg="del">
          <ac:chgData name="Vohra, Arsh SBOBNG-PTIY/FAA" userId="0896f470-834b-4620-9ef0-0753ef906eb0" providerId="ADAL" clId="{92CA252D-D073-4183-BCBD-8195C35327C8}" dt="2023-10-01T19:37:56.224" v="3784" actId="478"/>
          <ac:picMkLst>
            <pc:docMk/>
            <pc:sldMk cId="2074217463" sldId="336"/>
            <ac:picMk id="12" creationId="{D18EB5BA-5609-4320-14CA-E0CEEDC19E75}"/>
          </ac:picMkLst>
        </pc:picChg>
        <pc:picChg chg="del">
          <ac:chgData name="Vohra, Arsh SBOBNG-PTIY/FAA" userId="0896f470-834b-4620-9ef0-0753ef906eb0" providerId="ADAL" clId="{92CA252D-D073-4183-BCBD-8195C35327C8}" dt="2023-10-01T19:37:56.224" v="3784" actId="478"/>
          <ac:picMkLst>
            <pc:docMk/>
            <pc:sldMk cId="2074217463" sldId="336"/>
            <ac:picMk id="15" creationId="{399AD561-1C3A-FC70-9072-BB1307181885}"/>
          </ac:picMkLst>
        </pc:picChg>
        <pc:picChg chg="del">
          <ac:chgData name="Vohra, Arsh SBOBNG-PTIY/FAA" userId="0896f470-834b-4620-9ef0-0753ef906eb0" providerId="ADAL" clId="{92CA252D-D073-4183-BCBD-8195C35327C8}" dt="2023-10-01T19:38:00.599" v="3785" actId="478"/>
          <ac:picMkLst>
            <pc:docMk/>
            <pc:sldMk cId="2074217463" sldId="336"/>
            <ac:picMk id="17" creationId="{9E69A7C6-8668-924A-FD7C-64FE7473B382}"/>
          </ac:picMkLst>
        </pc:picChg>
        <pc:picChg chg="del">
          <ac:chgData name="Vohra, Arsh SBOBNG-PTIY/FAA" userId="0896f470-834b-4620-9ef0-0753ef906eb0" providerId="ADAL" clId="{92CA252D-D073-4183-BCBD-8195C35327C8}" dt="2023-10-01T19:38:05.964" v="3788" actId="478"/>
          <ac:picMkLst>
            <pc:docMk/>
            <pc:sldMk cId="2074217463" sldId="336"/>
            <ac:picMk id="19" creationId="{670D3F23-500B-B667-C6EB-E0A1787344D8}"/>
          </ac:picMkLst>
        </pc:picChg>
        <pc:picChg chg="del">
          <ac:chgData name="Vohra, Arsh SBOBNG-PTIY/FAA" userId="0896f470-834b-4620-9ef0-0753ef906eb0" providerId="ADAL" clId="{92CA252D-D073-4183-BCBD-8195C35327C8}" dt="2023-10-01T19:38:04.610" v="3787" actId="478"/>
          <ac:picMkLst>
            <pc:docMk/>
            <pc:sldMk cId="2074217463" sldId="336"/>
            <ac:picMk id="21" creationId="{6FF7B49E-43B4-89F4-3A49-4422D2D197C9}"/>
          </ac:picMkLst>
        </pc:picChg>
        <pc:picChg chg="del">
          <ac:chgData name="Vohra, Arsh SBOBNG-PTIY/FAA" userId="0896f470-834b-4620-9ef0-0753ef906eb0" providerId="ADAL" clId="{92CA252D-D073-4183-BCBD-8195C35327C8}" dt="2023-10-01T19:38:03.221" v="3786" actId="478"/>
          <ac:picMkLst>
            <pc:docMk/>
            <pc:sldMk cId="2074217463" sldId="336"/>
            <ac:picMk id="23" creationId="{1B0B1720-5C97-BD61-20EC-92945C1A4ED0}"/>
          </ac:picMkLst>
        </pc:picChg>
        <pc:picChg chg="add mod">
          <ac:chgData name="Vohra, Arsh SBOBNG-PTIY/FAA" userId="0896f470-834b-4620-9ef0-0753ef906eb0" providerId="ADAL" clId="{92CA252D-D073-4183-BCBD-8195C35327C8}" dt="2023-10-01T19:38:33.343" v="3794" actId="1076"/>
          <ac:picMkLst>
            <pc:docMk/>
            <pc:sldMk cId="2074217463" sldId="336"/>
            <ac:picMk id="3074" creationId="{16CE442B-13F3-6228-E9D6-02EB1B7E9C75}"/>
          </ac:picMkLst>
        </pc:picChg>
        <pc:picChg chg="add mod">
          <ac:chgData name="Vohra, Arsh SBOBNG-PTIY/FAA" userId="0896f470-834b-4620-9ef0-0753ef906eb0" providerId="ADAL" clId="{92CA252D-D073-4183-BCBD-8195C35327C8}" dt="2023-10-01T19:38:46.194" v="3796" actId="14100"/>
          <ac:picMkLst>
            <pc:docMk/>
            <pc:sldMk cId="2074217463" sldId="336"/>
            <ac:picMk id="3076" creationId="{D7146496-2727-F421-2151-F45B2F8060DE}"/>
          </ac:picMkLst>
        </pc:picChg>
      </pc:sldChg>
      <pc:sldChg chg="delSp add del mod">
        <pc:chgData name="Vohra, Arsh SBOBNG-PTIY/FAA" userId="0896f470-834b-4620-9ef0-0753ef906eb0" providerId="ADAL" clId="{92CA252D-D073-4183-BCBD-8195C35327C8}" dt="2023-10-01T19:39:05.034" v="3799" actId="47"/>
        <pc:sldMkLst>
          <pc:docMk/>
          <pc:sldMk cId="1351664160" sldId="337"/>
        </pc:sldMkLst>
        <pc:picChg chg="del">
          <ac:chgData name="Vohra, Arsh SBOBNG-PTIY/FAA" userId="0896f470-834b-4620-9ef0-0753ef906eb0" providerId="ADAL" clId="{92CA252D-D073-4183-BCBD-8195C35327C8}" dt="2023-10-01T19:38:56.621" v="3797" actId="478"/>
          <ac:picMkLst>
            <pc:docMk/>
            <pc:sldMk cId="1351664160" sldId="337"/>
            <ac:picMk id="4" creationId="{3B9FA41F-4250-D571-AC82-3F7E54DABDEB}"/>
          </ac:picMkLst>
        </pc:picChg>
        <pc:picChg chg="del">
          <ac:chgData name="Vohra, Arsh SBOBNG-PTIY/FAA" userId="0896f470-834b-4620-9ef0-0753ef906eb0" providerId="ADAL" clId="{92CA252D-D073-4183-BCBD-8195C35327C8}" dt="2023-10-01T19:38:59.766" v="3798" actId="478"/>
          <ac:picMkLst>
            <pc:docMk/>
            <pc:sldMk cId="1351664160" sldId="337"/>
            <ac:picMk id="7" creationId="{60FBF6D0-FD3A-25D6-F3B7-524FD09F423A}"/>
          </ac:picMkLst>
        </pc:picChg>
      </pc:sldChg>
      <pc:sldChg chg="add">
        <pc:chgData name="Vohra, Arsh SBOBNG-PTIY/FAA" userId="0896f470-834b-4620-9ef0-0753ef906eb0" providerId="ADAL" clId="{92CA252D-D073-4183-BCBD-8195C35327C8}" dt="2023-10-01T19:22:38.542" v="3697"/>
        <pc:sldMkLst>
          <pc:docMk/>
          <pc:sldMk cId="1143809924" sldId="338"/>
        </pc:sldMkLst>
      </pc:sldChg>
      <pc:sldChg chg="delSp add del mod">
        <pc:chgData name="Vohra, Arsh SBOBNG-PTIY/FAA" userId="0896f470-834b-4620-9ef0-0753ef906eb0" providerId="ADAL" clId="{92CA252D-D073-4183-BCBD-8195C35327C8}" dt="2023-10-01T19:39:35.544" v="3801" actId="47"/>
        <pc:sldMkLst>
          <pc:docMk/>
          <pc:sldMk cId="3037882963" sldId="339"/>
        </pc:sldMkLst>
        <pc:picChg chg="del">
          <ac:chgData name="Vohra, Arsh SBOBNG-PTIY/FAA" userId="0896f470-834b-4620-9ef0-0753ef906eb0" providerId="ADAL" clId="{92CA252D-D073-4183-BCBD-8195C35327C8}" dt="2023-10-01T19:39:32.927" v="3800" actId="478"/>
          <ac:picMkLst>
            <pc:docMk/>
            <pc:sldMk cId="3037882963" sldId="339"/>
            <ac:picMk id="17" creationId="{62A49789-898C-039A-1C95-629293BE832A}"/>
          </ac:picMkLst>
        </pc:picChg>
      </pc:sldChg>
      <pc:sldChg chg="add del">
        <pc:chgData name="Vohra, Arsh SBOBNG-PTIY/FAA" userId="0896f470-834b-4620-9ef0-0753ef906eb0" providerId="ADAL" clId="{92CA252D-D073-4183-BCBD-8195C35327C8}" dt="2023-10-01T19:22:44.437" v="3702" actId="47"/>
        <pc:sldMkLst>
          <pc:docMk/>
          <pc:sldMk cId="166830723" sldId="340"/>
        </pc:sldMkLst>
      </pc:sldChg>
      <pc:sldMasterChg chg="add addSldLayout">
        <pc:chgData name="Vohra, Arsh SBOBNG-PTIY/FAA" userId="0896f470-834b-4620-9ef0-0753ef906eb0" providerId="ADAL" clId="{92CA252D-D073-4183-BCBD-8195C35327C8}" dt="2023-09-15T10:46:24.954" v="3258" actId="27028"/>
        <pc:sldMasterMkLst>
          <pc:docMk/>
          <pc:sldMasterMk cId="1636003154" sldId="2147483648"/>
        </pc:sldMasterMkLst>
        <pc:sldLayoutChg chg="add">
          <pc:chgData name="Vohra, Arsh SBOBNG-PTIY/FAA" userId="0896f470-834b-4620-9ef0-0753ef906eb0" providerId="ADAL" clId="{92CA252D-D073-4183-BCBD-8195C35327C8}" dt="2023-09-15T10:46:24.954" v="3258" actId="27028"/>
          <pc:sldLayoutMkLst>
            <pc:docMk/>
            <pc:sldMasterMk cId="1636003154" sldId="2147483648"/>
            <pc:sldLayoutMk cId="3727954463" sldId="2147483649"/>
          </pc:sldLayoutMkLst>
        </pc:sldLayoutChg>
        <pc:sldLayoutChg chg="add">
          <pc:chgData name="Vohra, Arsh SBOBNG-PTIY/FAA" userId="0896f470-834b-4620-9ef0-0753ef906eb0" providerId="ADAL" clId="{92CA252D-D073-4183-BCBD-8195C35327C8}" dt="2023-09-08T19:38:28.692" v="3085" actId="27028"/>
          <pc:sldLayoutMkLst>
            <pc:docMk/>
            <pc:sldMasterMk cId="1636003154" sldId="2147483648"/>
            <pc:sldLayoutMk cId="1829372813" sldId="2147483658"/>
          </pc:sldLayoutMkLst>
        </pc:sldLayoutChg>
        <pc:sldLayoutChg chg="add">
          <pc:chgData name="Vohra, Arsh SBOBNG-PTIY/FAA" userId="0896f470-834b-4620-9ef0-0753ef906eb0" providerId="ADAL" clId="{92CA252D-D073-4183-BCBD-8195C35327C8}" dt="2023-09-08T19:39:00.341" v="3105" actId="27028"/>
          <pc:sldLayoutMkLst>
            <pc:docMk/>
            <pc:sldMasterMk cId="1636003154" sldId="2147483648"/>
            <pc:sldLayoutMk cId="1657158466" sldId="2147483666"/>
          </pc:sldLayoutMkLst>
        </pc:sldLayoutChg>
        <pc:sldLayoutChg chg="add">
          <pc:chgData name="Vohra, Arsh SBOBNG-PTIY/FAA" userId="0896f470-834b-4620-9ef0-0753ef906eb0" providerId="ADAL" clId="{92CA252D-D073-4183-BCBD-8195C35327C8}" dt="2023-09-08T19:38:39.037" v="3087" actId="27028"/>
          <pc:sldLayoutMkLst>
            <pc:docMk/>
            <pc:sldMasterMk cId="1636003154" sldId="2147483648"/>
            <pc:sldLayoutMk cId="436417406" sldId="2147483758"/>
          </pc:sldLayoutMkLst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11:05:31.553" v="2906"/>
        <pc:sldMasterMkLst>
          <pc:docMk/>
          <pc:sldMasterMk cId="1599494465" sldId="2147483668"/>
        </pc:sldMasterMkLst>
        <pc:cxnChg chg="add">
          <ac:chgData name="Vohra, Arsh SBOBNG-PTIY/FAA" userId="0896f470-834b-4620-9ef0-0753ef906eb0" providerId="ADAL" clId="{92CA252D-D073-4183-BCBD-8195C35327C8}" dt="2023-09-01T11:05:31.553" v="2906"/>
          <ac:cxnSpMkLst>
            <pc:docMk/>
            <pc:sldMasterMk cId="1599494465" sldId="2147483668"/>
            <ac:cxnSpMk id="8" creationId="{E13B14A1-C0E6-A2C9-2936-BF234BAF5511}"/>
          </ac:cxnSpMkLst>
        </pc:cxn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2817343781" sldId="2147483669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17343781" sldId="2147483669"/>
              <ac:spMk id="7" creationId="{67B04CEB-4BE8-7F42-2368-F66C3CDC9AFA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17343781" sldId="2147483669"/>
              <ac:spMk id="9" creationId="{ECC14D61-CD5F-91F5-A990-15EE4A4B66BC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17343781" sldId="2147483669"/>
              <ac:spMk id="12" creationId="{0753B1BC-A87B-33DF-9A42-4C23326F8228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17343781" sldId="2147483669"/>
              <ac:spMk id="13" creationId="{DAF471D9-8B1B-2711-2996-C8FEF5913B23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3444604010" sldId="2147483670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3444604010" sldId="2147483670"/>
              <ac:spMk id="7" creationId="{3EEE77A8-E704-A3E8-EF61-56FF646C5D98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3444604010" sldId="2147483670"/>
              <ac:spMk id="8" creationId="{34E52076-CBCF-DE6C-6896-8E7BBCC40543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530513239" sldId="2147483671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530513239" sldId="2147483671"/>
              <ac:spMk id="7" creationId="{DB3CF3C0-AF8A-1480-0E11-47FE962D396C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530513239" sldId="2147483671"/>
              <ac:spMk id="10" creationId="{F17475F5-3A1B-8E83-EACB-970AB8029F42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530513239" sldId="2147483671"/>
              <ac:spMk id="12" creationId="{2F13D06A-FF0A-4226-2C05-179FA0966DB9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530513239" sldId="2147483671"/>
              <ac:spMk id="13" creationId="{E2BF7406-3782-EC3E-822A-FE9F0FFE532B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530513239" sldId="2147483671"/>
              <ac:spMk id="14" creationId="{616EAD8E-115A-411D-E07F-78D5EC170D4B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285131968" sldId="2147483672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5131968" sldId="2147483672"/>
              <ac:spMk id="8" creationId="{5B95B3B6-DF1A-FA61-FC9E-91C7CA0E3567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85131968" sldId="2147483672"/>
              <ac:spMk id="9" creationId="{A734FECE-E4F7-AB8E-FE2E-0E5BA6946DB5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3214647251" sldId="2147483673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3214647251" sldId="2147483673"/>
              <ac:spMk id="2" creationId="{17628013-89A6-BF09-E378-1E889F04B45D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3214647251" sldId="2147483673"/>
              <ac:spMk id="11" creationId="{F717EBA4-9690-E6F0-3AC6-0610AFF33E03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3214647251" sldId="2147483673"/>
              <ac:spMk id="12" creationId="{C8C3D116-2685-E667-5B41-93ABE303309E}"/>
            </ac:spMkLst>
          </pc:spChg>
          <pc:cxnChg chg="add">
            <ac:chgData name="Vohra, Arsh SBOBNG-PTIY/FAA" userId="0896f470-834b-4620-9ef0-0753ef906eb0" providerId="ADAL" clId="{92CA252D-D073-4183-BCBD-8195C35327C8}" dt="2023-09-01T11:05:31.553" v="2906"/>
            <ac:cxnSpMkLst>
              <pc:docMk/>
              <pc:sldMasterMk cId="1599494465" sldId="2147483668"/>
              <pc:sldLayoutMk cId="3214647251" sldId="2147483673"/>
              <ac:cxnSpMk id="13" creationId="{59FA3820-A127-3C72-9CCE-1304CEEC8B7E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2296597425" sldId="2147483676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296597425" sldId="2147483676"/>
              <ac:spMk id="2" creationId="{48987EEA-48BD-8ECD-A109-38E95FB78CA6}"/>
            </ac:spMkLst>
          </pc:spChg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2296597425" sldId="2147483676"/>
              <ac:spMk id="9" creationId="{3065A047-7AA5-C86D-2EA2-C5747EA2CCE5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1.553" v="2906"/>
          <pc:sldLayoutMkLst>
            <pc:docMk/>
            <pc:sldMasterMk cId="1599494465" sldId="2147483668"/>
            <pc:sldLayoutMk cId="4113287337" sldId="2147483677"/>
          </pc:sldLayoutMkLst>
          <pc:spChg chg="add">
            <ac:chgData name="Vohra, Arsh SBOBNG-PTIY/FAA" userId="0896f470-834b-4620-9ef0-0753ef906eb0" providerId="ADAL" clId="{92CA252D-D073-4183-BCBD-8195C35327C8}" dt="2023-09-01T11:05:31.553" v="2906"/>
            <ac:spMkLst>
              <pc:docMk/>
              <pc:sldMasterMk cId="1599494465" sldId="2147483668"/>
              <pc:sldLayoutMk cId="4113287337" sldId="2147483677"/>
              <ac:spMk id="10" creationId="{955AB130-486F-957E-96C0-52EDFB146793}"/>
            </ac:spMkLst>
          </pc:spChg>
          <pc:picChg chg="add">
            <ac:chgData name="Vohra, Arsh SBOBNG-PTIY/FAA" userId="0896f470-834b-4620-9ef0-0753ef906eb0" providerId="ADAL" clId="{92CA252D-D073-4183-BCBD-8195C35327C8}" dt="2023-09-01T11:05:31.553" v="2906"/>
            <ac:picMkLst>
              <pc:docMk/>
              <pc:sldMasterMk cId="1599494465" sldId="2147483668"/>
              <pc:sldLayoutMk cId="4113287337" sldId="2147483677"/>
              <ac:picMk id="9" creationId="{893158CA-F984-946F-4668-4586C4710435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09:42:06.697" v="2756"/>
        <pc:sldMasterMkLst>
          <pc:docMk/>
          <pc:sldMasterMk cId="2927306996" sldId="2147483668"/>
        </pc:sldMasterMkLst>
        <pc:cxnChg chg="add">
          <ac:chgData name="Vohra, Arsh SBOBNG-PTIY/FAA" userId="0896f470-834b-4620-9ef0-0753ef906eb0" providerId="ADAL" clId="{92CA252D-D073-4183-BCBD-8195C35327C8}" dt="2023-09-01T09:42:06.697" v="2756"/>
          <ac:cxnSpMkLst>
            <pc:docMk/>
            <pc:sldMasterMk cId="2927306996" sldId="2147483668"/>
            <ac:cxnSpMk id="9" creationId="{8F34AAED-A2A0-5ACD-04D9-2051EC60B39C}"/>
          </ac:cxnSpMkLst>
        </pc:cxn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2590327411" sldId="2147483669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90327411" sldId="2147483669"/>
              <ac:spMk id="7" creationId="{9C8588C0-1CB1-9BAE-6B24-8B9389B51CA7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90327411" sldId="2147483669"/>
              <ac:spMk id="8" creationId="{2E0282A4-3AF8-2B68-1AAB-78C21A47FB70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90327411" sldId="2147483669"/>
              <ac:spMk id="9" creationId="{C19E9B66-AB23-FD38-D136-9BFB9E3C3B21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90327411" sldId="2147483669"/>
              <ac:spMk id="10" creationId="{87E0118A-3990-ECCC-D0E3-D6FAB8184577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2643615432" sldId="2147483670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643615432" sldId="2147483670"/>
              <ac:spMk id="7" creationId="{596ECA3E-7F8C-F19F-3208-20783D3A05B5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643615432" sldId="2147483670"/>
              <ac:spMk id="8" creationId="{73420966-29A4-7DC6-A61F-4DE34FD2A1F6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4233530087" sldId="2147483671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4233530087" sldId="2147483671"/>
              <ac:spMk id="7" creationId="{EF02F6D2-24FB-DEC0-5039-65A0FC0E617D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4233530087" sldId="2147483671"/>
              <ac:spMk id="8" creationId="{2C0F7E49-B536-08D7-6E04-852C43E6B8FB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4233530087" sldId="2147483671"/>
              <ac:spMk id="9" creationId="{03E6B7B2-E509-8149-9C65-2BC1CDD3C024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4233530087" sldId="2147483671"/>
              <ac:spMk id="10" creationId="{45CC3F5D-6EBE-EDAE-BB6E-F40C6516C965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4233530087" sldId="2147483671"/>
              <ac:spMk id="11" creationId="{58B7A4C0-9F24-91CB-BCDA-FEB7E62EAFA1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3608585967" sldId="2147483672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3608585967" sldId="2147483672"/>
              <ac:spMk id="8" creationId="{73F54026-558E-6EFE-66C9-03C2CE93A08C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3608585967" sldId="2147483672"/>
              <ac:spMk id="9" creationId="{08D23077-2A13-D147-6AF8-7F0F9A9581B6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2627709498" sldId="2147483673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627709498" sldId="2147483673"/>
              <ac:spMk id="10" creationId="{D89C7762-8EF3-C04E-B008-5AD453E8515C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627709498" sldId="2147483673"/>
              <ac:spMk id="11" creationId="{D1B23A77-D585-23AC-9565-35E54D14047A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627709498" sldId="2147483673"/>
              <ac:spMk id="12" creationId="{C7A4BDCF-C5A6-7181-7543-A8D7D7433E2F}"/>
            </ac:spMkLst>
          </pc:spChg>
          <pc:cxnChg chg="add">
            <ac:chgData name="Vohra, Arsh SBOBNG-PTIY/FAA" userId="0896f470-834b-4620-9ef0-0753ef906eb0" providerId="ADAL" clId="{92CA252D-D073-4183-BCBD-8195C35327C8}" dt="2023-09-01T09:42:06.697" v="2756"/>
            <ac:cxnSpMkLst>
              <pc:docMk/>
              <pc:sldMasterMk cId="2927306996" sldId="2147483668"/>
              <pc:sldLayoutMk cId="2627709498" sldId="2147483673"/>
              <ac:cxnSpMk id="13" creationId="{79756391-E29A-861C-BB9A-1AE0BE384760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2502703154" sldId="2147483676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02703154" sldId="2147483676"/>
              <ac:spMk id="8" creationId="{ED8C090A-955E-9B4C-4DDB-50F7F8CBAC0C}"/>
            </ac:spMkLst>
          </pc:spChg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2502703154" sldId="2147483676"/>
              <ac:spMk id="9" creationId="{2216F180-D75E-9673-CC91-0BBBEEADC88F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42:06.697" v="2756"/>
          <pc:sldLayoutMkLst>
            <pc:docMk/>
            <pc:sldMasterMk cId="2927306996" sldId="2147483668"/>
            <pc:sldLayoutMk cId="544990562" sldId="2147483677"/>
          </pc:sldLayoutMkLst>
          <pc:spChg chg="add">
            <ac:chgData name="Vohra, Arsh SBOBNG-PTIY/FAA" userId="0896f470-834b-4620-9ef0-0753ef906eb0" providerId="ADAL" clId="{92CA252D-D073-4183-BCBD-8195C35327C8}" dt="2023-09-01T09:42:06.697" v="2756"/>
            <ac:spMkLst>
              <pc:docMk/>
              <pc:sldMasterMk cId="2927306996" sldId="2147483668"/>
              <pc:sldLayoutMk cId="544990562" sldId="2147483677"/>
              <ac:spMk id="10" creationId="{08ECB9C3-1B7C-9443-403F-CF2BB10720C6}"/>
            </ac:spMkLst>
          </pc:spChg>
          <pc:picChg chg="add">
            <ac:chgData name="Vohra, Arsh SBOBNG-PTIY/FAA" userId="0896f470-834b-4620-9ef0-0753ef906eb0" providerId="ADAL" clId="{92CA252D-D073-4183-BCBD-8195C35327C8}" dt="2023-09-01T09:42:06.697" v="2756"/>
            <ac:picMkLst>
              <pc:docMk/>
              <pc:sldMasterMk cId="2927306996" sldId="2147483668"/>
              <pc:sldLayoutMk cId="544990562" sldId="2147483677"/>
              <ac:picMk id="9" creationId="{5932C00C-7C37-0D16-27A5-16FA95370CB4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09:34:57.401" v="2709"/>
        <pc:sldMasterMkLst>
          <pc:docMk/>
          <pc:sldMasterMk cId="3719440069" sldId="2147483668"/>
        </pc:sldMasterMkLst>
        <pc:cxnChg chg="add">
          <ac:chgData name="Vohra, Arsh SBOBNG-PTIY/FAA" userId="0896f470-834b-4620-9ef0-0753ef906eb0" providerId="ADAL" clId="{92CA252D-D073-4183-BCBD-8195C35327C8}" dt="2023-09-01T09:34:57.401" v="2709"/>
          <ac:cxnSpMkLst>
            <pc:docMk/>
            <pc:sldMasterMk cId="3719440069" sldId="2147483668"/>
            <ac:cxnSpMk id="8" creationId="{09FC5914-24E6-361D-822A-C2593662B95C}"/>
          </ac:cxnSpMkLst>
        </pc:cxn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4088317922" sldId="2147483669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4088317922" sldId="2147483669"/>
              <ac:spMk id="8" creationId="{51BE1026-1B2C-9C2E-7553-CEEF3BE5BD84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4088317922" sldId="2147483669"/>
              <ac:spMk id="9" creationId="{C6EEFC37-4E13-C94D-DDF8-B1DF7C9DDF6F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4088317922" sldId="2147483669"/>
              <ac:spMk id="10" creationId="{3BECEDCE-5090-E3E9-904D-6B29C5B740CE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4088317922" sldId="2147483669"/>
              <ac:spMk id="11" creationId="{3886BD78-0A63-6ADA-AE42-5C160062E597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3174913676" sldId="2147483670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174913676" sldId="2147483670"/>
              <ac:spMk id="7" creationId="{681B7019-44AB-127F-35BE-C43B85181A41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174913676" sldId="2147483670"/>
              <ac:spMk id="8" creationId="{D6CB80D2-FB30-74F4-9BF4-58751228E86C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1060157318" sldId="2147483671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1060157318" sldId="2147483671"/>
              <ac:spMk id="7" creationId="{E4B557B7-EAD0-8404-641A-A55F58969F22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1060157318" sldId="2147483671"/>
              <ac:spMk id="8" creationId="{1B263DC7-AE09-EAE0-872E-7887F1C20CE8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1060157318" sldId="2147483671"/>
              <ac:spMk id="9" creationId="{1B3C10D6-C637-90A9-02E2-149748723C7D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1060157318" sldId="2147483671"/>
              <ac:spMk id="10" creationId="{51FA39D1-95B1-F3FA-FF1C-3011E3AD87EE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1060157318" sldId="2147483671"/>
              <ac:spMk id="11" creationId="{70D45EA9-1E9E-C9EF-ED61-E63646556289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3902241241" sldId="2147483672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902241241" sldId="2147483672"/>
              <ac:spMk id="8" creationId="{2B612C52-4770-1A7E-D850-550BA20E53BA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902241241" sldId="2147483672"/>
              <ac:spMk id="9" creationId="{F67BCA01-400A-6DD9-7D15-26378BACA475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3255669276" sldId="2147483673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255669276" sldId="2147483673"/>
              <ac:spMk id="10" creationId="{3254907C-33FC-2CDD-22EB-E0475FF64687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255669276" sldId="2147483673"/>
              <ac:spMk id="11" creationId="{821AD44C-B1A6-789E-7234-406C7D58EC1C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3255669276" sldId="2147483673"/>
              <ac:spMk id="12" creationId="{D695727B-FB40-6DFC-3F21-DFBC1AFB68F9}"/>
            </ac:spMkLst>
          </pc:spChg>
          <pc:cxnChg chg="add">
            <ac:chgData name="Vohra, Arsh SBOBNG-PTIY/FAA" userId="0896f470-834b-4620-9ef0-0753ef906eb0" providerId="ADAL" clId="{92CA252D-D073-4183-BCBD-8195C35327C8}" dt="2023-09-01T09:34:57.401" v="2709"/>
            <ac:cxnSpMkLst>
              <pc:docMk/>
              <pc:sldMasterMk cId="3719440069" sldId="2147483668"/>
              <pc:sldLayoutMk cId="3255669276" sldId="2147483673"/>
              <ac:cxnSpMk id="13" creationId="{3BA34021-AB9C-832C-E5E0-F13E9C8E1AF9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2590893815" sldId="2147483676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2590893815" sldId="2147483676"/>
              <ac:spMk id="8" creationId="{1C4681AA-6B31-6F0C-516C-D2F2C5F253DC}"/>
            </ac:spMkLst>
          </pc:spChg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2590893815" sldId="2147483676"/>
              <ac:spMk id="9" creationId="{ACB9A045-0080-8FC8-EF29-670590D415A2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09:34:57.401" v="2709"/>
          <pc:sldLayoutMkLst>
            <pc:docMk/>
            <pc:sldMasterMk cId="3719440069" sldId="2147483668"/>
            <pc:sldLayoutMk cId="2749643637" sldId="2147483677"/>
          </pc:sldLayoutMkLst>
          <pc:spChg chg="add">
            <ac:chgData name="Vohra, Arsh SBOBNG-PTIY/FAA" userId="0896f470-834b-4620-9ef0-0753ef906eb0" providerId="ADAL" clId="{92CA252D-D073-4183-BCBD-8195C35327C8}" dt="2023-09-01T09:34:57.401" v="2709"/>
            <ac:spMkLst>
              <pc:docMk/>
              <pc:sldMasterMk cId="3719440069" sldId="2147483668"/>
              <pc:sldLayoutMk cId="2749643637" sldId="2147483677"/>
              <ac:spMk id="9" creationId="{0932E69D-9D5C-A508-3A39-4F1EFCB311B8}"/>
            </ac:spMkLst>
          </pc:spChg>
          <pc:picChg chg="add">
            <ac:chgData name="Vohra, Arsh SBOBNG-PTIY/FAA" userId="0896f470-834b-4620-9ef0-0753ef906eb0" providerId="ADAL" clId="{92CA252D-D073-4183-BCBD-8195C35327C8}" dt="2023-09-01T09:34:57.401" v="2709"/>
            <ac:picMkLst>
              <pc:docMk/>
              <pc:sldMasterMk cId="3719440069" sldId="2147483668"/>
              <pc:sldLayoutMk cId="2749643637" sldId="2147483677"/>
              <ac:picMk id="8" creationId="{FB32E578-9215-346C-30C3-2056BFFDD192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11:05:37.577" v="2913"/>
        <pc:sldMasterMkLst>
          <pc:docMk/>
          <pc:sldMasterMk cId="1607484600" sldId="2147483686"/>
        </pc:sldMasterMkLst>
        <pc:cxnChg chg="add">
          <ac:chgData name="Vohra, Arsh SBOBNG-PTIY/FAA" userId="0896f470-834b-4620-9ef0-0753ef906eb0" providerId="ADAL" clId="{92CA252D-D073-4183-BCBD-8195C35327C8}" dt="2023-09-01T11:05:37.577" v="2913"/>
          <ac:cxnSpMkLst>
            <pc:docMk/>
            <pc:sldMasterMk cId="1607484600" sldId="2147483686"/>
            <ac:cxnSpMk id="9" creationId="{CCC6FA35-D705-BE7F-338A-EB369C6F3984}"/>
          </ac:cxnSpMkLst>
        </pc:cxn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1301727390" sldId="2147483687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01727390" sldId="2147483687"/>
              <ac:spMk id="7" creationId="{0527A161-5D33-497D-DB0A-D5300849F0DA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01727390" sldId="2147483687"/>
              <ac:spMk id="8" creationId="{5B3D424B-58EA-EE01-2355-7E677DBDD847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01727390" sldId="2147483687"/>
              <ac:spMk id="9" creationId="{4319C89F-F854-B2FB-6FAA-DD88B4B4C65C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01727390" sldId="2147483687"/>
              <ac:spMk id="10" creationId="{20B87527-4325-1702-5DFB-52615AFA35C8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1073087744" sldId="2147483688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073087744" sldId="2147483688"/>
              <ac:spMk id="7" creationId="{DE79FC06-7AB8-F33A-E57D-8E53C1AB045E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073087744" sldId="2147483688"/>
              <ac:spMk id="8" creationId="{A004E50B-C851-C6E8-04E2-E0212EE67A90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3053499529" sldId="2147483689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3053499529" sldId="2147483689"/>
              <ac:spMk id="7" creationId="{C7684135-9438-472D-77C5-77DF44BEF19C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3053499529" sldId="2147483689"/>
              <ac:spMk id="8" creationId="{F33AC5E5-597B-C6BF-DD08-EF0AAE075898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3053499529" sldId="2147483689"/>
              <ac:spMk id="9" creationId="{0653BC17-09A6-D59A-CF3D-9C43FB6AF974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3053499529" sldId="2147483689"/>
              <ac:spMk id="10" creationId="{51256534-E6D5-940F-966E-60D4F754DEBC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3053499529" sldId="2147483689"/>
              <ac:spMk id="11" creationId="{60BD66FF-6382-D5BB-B0EF-709148B338FE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974983027" sldId="2147483690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974983027" sldId="2147483690"/>
              <ac:spMk id="8" creationId="{CD2FFAFA-C1DC-B532-FB92-087FE501CE35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974983027" sldId="2147483690"/>
              <ac:spMk id="9" creationId="{4522798D-499E-4E5F-50C7-EEE69D5BD2C8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263115027" sldId="2147483691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263115027" sldId="2147483691"/>
              <ac:spMk id="10" creationId="{25A639E3-5404-4C59-1867-328D5B4085E6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263115027" sldId="2147483691"/>
              <ac:spMk id="11" creationId="{2CBF01E6-3E38-5E22-C4D8-7F5410D64F51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263115027" sldId="2147483691"/>
              <ac:spMk id="12" creationId="{8A0A77EC-5F8E-8FC0-329F-FE3525EC91EB}"/>
            </ac:spMkLst>
          </pc:spChg>
          <pc:cxnChg chg="add">
            <ac:chgData name="Vohra, Arsh SBOBNG-PTIY/FAA" userId="0896f470-834b-4620-9ef0-0753ef906eb0" providerId="ADAL" clId="{92CA252D-D073-4183-BCBD-8195C35327C8}" dt="2023-09-01T11:05:37.577" v="2913"/>
            <ac:cxnSpMkLst>
              <pc:docMk/>
              <pc:sldMasterMk cId="1607484600" sldId="2147483686"/>
              <pc:sldLayoutMk cId="263115027" sldId="2147483691"/>
              <ac:cxnSpMk id="13" creationId="{D9B3D980-CEF9-A7FA-0164-03F27ED44A10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1382634076" sldId="2147483694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82634076" sldId="2147483694"/>
              <ac:spMk id="8" creationId="{B065D44B-6AE4-5BDE-6F4B-AC0661C9C9F0}"/>
            </ac:spMkLst>
          </pc:spChg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1382634076" sldId="2147483694"/>
              <ac:spMk id="9" creationId="{D5FF2919-A456-275D-9DE3-FC3AEA9CF6ED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5:37.577" v="2913"/>
          <pc:sldLayoutMkLst>
            <pc:docMk/>
            <pc:sldMasterMk cId="1607484600" sldId="2147483686"/>
            <pc:sldLayoutMk cId="2060961214" sldId="2147483695"/>
          </pc:sldLayoutMkLst>
          <pc:spChg chg="add">
            <ac:chgData name="Vohra, Arsh SBOBNG-PTIY/FAA" userId="0896f470-834b-4620-9ef0-0753ef906eb0" providerId="ADAL" clId="{92CA252D-D073-4183-BCBD-8195C35327C8}" dt="2023-09-01T11:05:37.577" v="2913"/>
            <ac:spMkLst>
              <pc:docMk/>
              <pc:sldMasterMk cId="1607484600" sldId="2147483686"/>
              <pc:sldLayoutMk cId="2060961214" sldId="2147483695"/>
              <ac:spMk id="10" creationId="{363C1FC1-1642-2F3D-E239-393556995762}"/>
            </ac:spMkLst>
          </pc:spChg>
          <pc:picChg chg="add">
            <ac:chgData name="Vohra, Arsh SBOBNG-PTIY/FAA" userId="0896f470-834b-4620-9ef0-0753ef906eb0" providerId="ADAL" clId="{92CA252D-D073-4183-BCBD-8195C35327C8}" dt="2023-09-01T11:05:37.577" v="2913"/>
            <ac:picMkLst>
              <pc:docMk/>
              <pc:sldMasterMk cId="1607484600" sldId="2147483686"/>
              <pc:sldLayoutMk cId="2060961214" sldId="2147483695"/>
              <ac:picMk id="9" creationId="{028CDFF0-2ED0-A7EB-4036-7D48EAE5FE04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11:06:29.909" v="2924"/>
        <pc:sldMasterMkLst>
          <pc:docMk/>
          <pc:sldMasterMk cId="2284685789" sldId="2147483704"/>
        </pc:sldMasterMkLst>
        <pc:cxnChg chg="add">
          <ac:chgData name="Vohra, Arsh SBOBNG-PTIY/FAA" userId="0896f470-834b-4620-9ef0-0753ef906eb0" providerId="ADAL" clId="{92CA252D-D073-4183-BCBD-8195C35327C8}" dt="2023-09-01T11:06:29.909" v="2924"/>
          <ac:cxnSpMkLst>
            <pc:docMk/>
            <pc:sldMasterMk cId="2284685789" sldId="2147483704"/>
            <ac:cxnSpMk id="7" creationId="{8BF94A69-0062-3E4C-2478-2C3A45ACF6F0}"/>
          </ac:cxnSpMkLst>
        </pc:cxn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965808664" sldId="2147483705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965808664" sldId="2147483705"/>
              <ac:spMk id="7" creationId="{55695DC4-0C3E-7B80-E4B1-B834C1274AAD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965808664" sldId="2147483705"/>
              <ac:spMk id="8" creationId="{47C12BDB-ED05-87D0-C45F-AFF006E5D190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965808664" sldId="2147483705"/>
              <ac:spMk id="9" creationId="{798A623A-EDCB-D224-E681-D87405DCB6FF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965808664" sldId="2147483705"/>
              <ac:spMk id="10" creationId="{B8785FEA-A049-3AE8-6A02-B0AD34BD2571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1865585314" sldId="2147483706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865585314" sldId="2147483706"/>
              <ac:spMk id="7" creationId="{F5DE8D07-B62C-FCDF-EC0B-EA8020E6C1AB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865585314" sldId="2147483706"/>
              <ac:spMk id="8" creationId="{C2C3C5BA-EF06-C19D-6D52-E2FFBCCA0E14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1634254907" sldId="2147483707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634254907" sldId="2147483707"/>
              <ac:spMk id="7" creationId="{569C08B1-73C5-9A92-8DCF-416E393E3452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634254907" sldId="2147483707"/>
              <ac:spMk id="8" creationId="{59F5CA15-1079-621F-47DF-C55F3225CCFC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634254907" sldId="2147483707"/>
              <ac:spMk id="9" creationId="{25B3EE24-6D31-3634-BA4D-10A8AC91E803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634254907" sldId="2147483707"/>
              <ac:spMk id="10" creationId="{298600B8-2C6D-40E9-D60E-AE44AD55F314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1634254907" sldId="2147483707"/>
              <ac:spMk id="11" creationId="{180F01DD-2D01-3D88-7C5F-2FC133650C19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3901680950" sldId="2147483708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3901680950" sldId="2147483708"/>
              <ac:spMk id="8" creationId="{10D438F2-8B15-927F-9154-44B1244D9352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3901680950" sldId="2147483708"/>
              <ac:spMk id="9" creationId="{B082DBB7-ACD1-68B7-25DD-F616B9B6218A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708374146" sldId="2147483709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708374146" sldId="2147483709"/>
              <ac:spMk id="10" creationId="{454EF911-8159-0574-BB82-7FDA36F69121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708374146" sldId="2147483709"/>
              <ac:spMk id="11" creationId="{131D282B-AE09-2E62-0B9E-6EE8D938DF28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708374146" sldId="2147483709"/>
              <ac:spMk id="12" creationId="{7789EAB3-FB96-F6E5-9EEE-5870EBA3990E}"/>
            </ac:spMkLst>
          </pc:spChg>
          <pc:cxnChg chg="add">
            <ac:chgData name="Vohra, Arsh SBOBNG-PTIY/FAA" userId="0896f470-834b-4620-9ef0-0753ef906eb0" providerId="ADAL" clId="{92CA252D-D073-4183-BCBD-8195C35327C8}" dt="2023-09-01T11:06:29.909" v="2924"/>
            <ac:cxnSpMkLst>
              <pc:docMk/>
              <pc:sldMasterMk cId="2284685789" sldId="2147483704"/>
              <pc:sldLayoutMk cId="708374146" sldId="2147483709"/>
              <ac:cxnSpMk id="13" creationId="{7C7C7534-E9E3-715E-DC38-A33D62A3894A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3695179384" sldId="2147483712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3695179384" sldId="2147483712"/>
              <ac:spMk id="8" creationId="{73A4C7C5-C633-D2D3-941F-73062CB86758}"/>
            </ac:spMkLst>
          </pc:spChg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3695179384" sldId="2147483712"/>
              <ac:spMk id="9" creationId="{0055E144-2D73-D247-3D4B-E47DD6C0B6A9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29.909" v="2924"/>
          <pc:sldLayoutMkLst>
            <pc:docMk/>
            <pc:sldMasterMk cId="2284685789" sldId="2147483704"/>
            <pc:sldLayoutMk cId="3641450221" sldId="2147483713"/>
          </pc:sldLayoutMkLst>
          <pc:spChg chg="add">
            <ac:chgData name="Vohra, Arsh SBOBNG-PTIY/FAA" userId="0896f470-834b-4620-9ef0-0753ef906eb0" providerId="ADAL" clId="{92CA252D-D073-4183-BCBD-8195C35327C8}" dt="2023-09-01T11:06:29.909" v="2924"/>
            <ac:spMkLst>
              <pc:docMk/>
              <pc:sldMasterMk cId="2284685789" sldId="2147483704"/>
              <pc:sldLayoutMk cId="3641450221" sldId="2147483713"/>
              <ac:spMk id="10" creationId="{46692986-4534-D061-EB9D-5B2B3CAC5EA7}"/>
            </ac:spMkLst>
          </pc:spChg>
          <pc:picChg chg="add">
            <ac:chgData name="Vohra, Arsh SBOBNG-PTIY/FAA" userId="0896f470-834b-4620-9ef0-0753ef906eb0" providerId="ADAL" clId="{92CA252D-D073-4183-BCBD-8195C35327C8}" dt="2023-09-01T11:06:29.909" v="2924"/>
            <ac:picMkLst>
              <pc:docMk/>
              <pc:sldMasterMk cId="2284685789" sldId="2147483704"/>
              <pc:sldLayoutMk cId="3641450221" sldId="2147483713"/>
              <ac:picMk id="9" creationId="{21BBADC4-1065-DA1A-0970-A1CB31563F56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11:06:31.749" v="2929"/>
        <pc:sldMasterMkLst>
          <pc:docMk/>
          <pc:sldMasterMk cId="3672669096" sldId="2147483722"/>
        </pc:sldMasterMkLst>
        <pc:cxnChg chg="add">
          <ac:chgData name="Vohra, Arsh SBOBNG-PTIY/FAA" userId="0896f470-834b-4620-9ef0-0753ef906eb0" providerId="ADAL" clId="{92CA252D-D073-4183-BCBD-8195C35327C8}" dt="2023-09-01T11:06:31.749" v="2929"/>
          <ac:cxnSpMkLst>
            <pc:docMk/>
            <pc:sldMasterMk cId="3672669096" sldId="2147483722"/>
            <ac:cxnSpMk id="9" creationId="{786385A9-6654-3AE6-C325-EFEEC456BBF2}"/>
          </ac:cxnSpMkLst>
        </pc:cxn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2870738235" sldId="2147483723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870738235" sldId="2147483723"/>
              <ac:spMk id="7" creationId="{D2ED64FA-2B60-C1C9-551F-CC12FAF4448A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870738235" sldId="2147483723"/>
              <ac:spMk id="8" creationId="{073FC103-09C6-E0F0-F65F-4DEB27A33C7E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870738235" sldId="2147483723"/>
              <ac:spMk id="9" creationId="{F46FABA7-226C-2708-CF8A-C08F7E47CA20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870738235" sldId="2147483723"/>
              <ac:spMk id="10" creationId="{C235BCC0-076E-A389-4D6B-45BC2A0D2531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932881736" sldId="2147483724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932881736" sldId="2147483724"/>
              <ac:spMk id="7" creationId="{D31F3EFA-AAF9-F1AD-B203-4442F701F582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932881736" sldId="2147483724"/>
              <ac:spMk id="8" creationId="{EF62AD1C-EE08-D0BF-8205-01A525AD8193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2690980080" sldId="2147483725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690980080" sldId="2147483725"/>
              <ac:spMk id="7" creationId="{4425C1C8-1AB1-EC33-A578-A1651084BE5F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690980080" sldId="2147483725"/>
              <ac:spMk id="8" creationId="{96B2FF68-C8DC-074A-AFB7-E3F67D444FF7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690980080" sldId="2147483725"/>
              <ac:spMk id="9" creationId="{7AF38E24-A90C-D18D-0964-8A214A4A11BC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690980080" sldId="2147483725"/>
              <ac:spMk id="10" creationId="{A14240D2-CA34-C5B7-1CD9-F0F96FC240E1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2690980080" sldId="2147483725"/>
              <ac:spMk id="11" creationId="{833F6EA0-F70E-A732-6FDC-B1FC55AC6278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1867538031" sldId="2147483726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1867538031" sldId="2147483726"/>
              <ac:spMk id="8" creationId="{29A76CEE-E2F2-4B1E-3D92-8CD78167F814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1867538031" sldId="2147483726"/>
              <ac:spMk id="9" creationId="{9C04DF83-3C89-09EB-C0D1-7AA0F0843663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42176427" sldId="2147483727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42176427" sldId="2147483727"/>
              <ac:spMk id="10" creationId="{293F66ED-76BE-49E6-452C-CDCDFE248068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42176427" sldId="2147483727"/>
              <ac:spMk id="11" creationId="{5D9A3805-9414-5CC1-CE10-7D6B2DB48F5C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42176427" sldId="2147483727"/>
              <ac:spMk id="12" creationId="{FF8083BB-2941-0D5C-DA81-3E69F8C9BBF3}"/>
            </ac:spMkLst>
          </pc:spChg>
          <pc:cxnChg chg="add">
            <ac:chgData name="Vohra, Arsh SBOBNG-PTIY/FAA" userId="0896f470-834b-4620-9ef0-0753ef906eb0" providerId="ADAL" clId="{92CA252D-D073-4183-BCBD-8195C35327C8}" dt="2023-09-01T11:06:31.749" v="2929"/>
            <ac:cxnSpMkLst>
              <pc:docMk/>
              <pc:sldMasterMk cId="3672669096" sldId="2147483722"/>
              <pc:sldLayoutMk cId="42176427" sldId="2147483727"/>
              <ac:cxnSpMk id="13" creationId="{88BFA01A-47EF-8ED7-97F6-B3F2995F6A0A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1507926695" sldId="2147483730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1507926695" sldId="2147483730"/>
              <ac:spMk id="8" creationId="{FBD82FF4-D7B8-9F29-4436-2A6C14E9A586}"/>
            </ac:spMkLst>
          </pc:spChg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1507926695" sldId="2147483730"/>
              <ac:spMk id="9" creationId="{1C2D2398-30BC-D526-60B5-EC40395056A6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31.749" v="2929"/>
          <pc:sldLayoutMkLst>
            <pc:docMk/>
            <pc:sldMasterMk cId="3672669096" sldId="2147483722"/>
            <pc:sldLayoutMk cId="1555864037" sldId="2147483731"/>
          </pc:sldLayoutMkLst>
          <pc:spChg chg="add">
            <ac:chgData name="Vohra, Arsh SBOBNG-PTIY/FAA" userId="0896f470-834b-4620-9ef0-0753ef906eb0" providerId="ADAL" clId="{92CA252D-D073-4183-BCBD-8195C35327C8}" dt="2023-09-01T11:06:31.749" v="2929"/>
            <ac:spMkLst>
              <pc:docMk/>
              <pc:sldMasterMk cId="3672669096" sldId="2147483722"/>
              <pc:sldLayoutMk cId="1555864037" sldId="2147483731"/>
              <ac:spMk id="10" creationId="{80B2F3FD-6B37-96E9-561F-32F6F1CC8012}"/>
            </ac:spMkLst>
          </pc:spChg>
          <pc:picChg chg="add">
            <ac:chgData name="Vohra, Arsh SBOBNG-PTIY/FAA" userId="0896f470-834b-4620-9ef0-0753ef906eb0" providerId="ADAL" clId="{92CA252D-D073-4183-BCBD-8195C35327C8}" dt="2023-09-01T11:06:31.749" v="2929"/>
            <ac:picMkLst>
              <pc:docMk/>
              <pc:sldMasterMk cId="3672669096" sldId="2147483722"/>
              <pc:sldLayoutMk cId="1555864037" sldId="2147483731"/>
              <ac:picMk id="9" creationId="{2B3FBCB2-8BC5-08B4-70B4-54DE6E74A5D2}"/>
            </ac:picMkLst>
          </pc:picChg>
        </pc:sldLayoutChg>
      </pc:sldMasterChg>
      <pc:sldMasterChg chg="addSp modSldLayout">
        <pc:chgData name="Vohra, Arsh SBOBNG-PTIY/FAA" userId="0896f470-834b-4620-9ef0-0753ef906eb0" providerId="ADAL" clId="{92CA252D-D073-4183-BCBD-8195C35327C8}" dt="2023-09-01T11:06:47.454" v="2938"/>
        <pc:sldMasterMkLst>
          <pc:docMk/>
          <pc:sldMasterMk cId="4270729583" sldId="2147483740"/>
        </pc:sldMasterMkLst>
        <pc:cxnChg chg="add">
          <ac:chgData name="Vohra, Arsh SBOBNG-PTIY/FAA" userId="0896f470-834b-4620-9ef0-0753ef906eb0" providerId="ADAL" clId="{92CA252D-D073-4183-BCBD-8195C35327C8}" dt="2023-09-01T11:06:47.454" v="2938"/>
          <ac:cxnSpMkLst>
            <pc:docMk/>
            <pc:sldMasterMk cId="4270729583" sldId="2147483740"/>
            <ac:cxnSpMk id="7" creationId="{36CCC8E5-F8A0-426E-1762-0EC5878623C9}"/>
          </ac:cxnSpMkLst>
        </pc:cxn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3505281237" sldId="2147483741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505281237" sldId="2147483741"/>
              <ac:spMk id="7" creationId="{A0CF2A06-411D-CB2E-8C6D-232DF3BCCA3E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505281237" sldId="2147483741"/>
              <ac:spMk id="8" creationId="{4F00D508-2D12-06D1-A8F6-D6E05E3E4ED6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505281237" sldId="2147483741"/>
              <ac:spMk id="9" creationId="{E102B4BB-2C5C-EBE6-4E5F-F375E1E7F71C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505281237" sldId="2147483741"/>
              <ac:spMk id="10" creationId="{631F97EA-5C1E-3A80-C3CF-E02A5161B16E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2331248366" sldId="2147483742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331248366" sldId="2147483742"/>
              <ac:spMk id="7" creationId="{97FB618A-CCD7-6F2E-55C2-B17632C2CE51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331248366" sldId="2147483742"/>
              <ac:spMk id="8" creationId="{EB7B337F-C4D7-8B0B-4F05-5825CD214B35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3414861600" sldId="2147483743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414861600" sldId="2147483743"/>
              <ac:spMk id="7" creationId="{7836BD01-28D1-6792-8FA2-99A905FA048F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414861600" sldId="2147483743"/>
              <ac:spMk id="8" creationId="{B6C4E3F4-64CC-74BB-80C6-0AE6C073E970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414861600" sldId="2147483743"/>
              <ac:spMk id="9" creationId="{E2C49454-B82E-7853-957E-8D229D578463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414861600" sldId="2147483743"/>
              <ac:spMk id="10" creationId="{E3CB97A0-89EB-2705-2BF8-9F77EAF82E4A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3414861600" sldId="2147483743"/>
              <ac:spMk id="11" creationId="{3D6AB0F7-A125-83C9-4389-93DD8C416133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2493437618" sldId="2147483744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493437618" sldId="2147483744"/>
              <ac:spMk id="8" creationId="{F92D534D-E405-BF1C-1658-9DF5CA2021C7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493437618" sldId="2147483744"/>
              <ac:spMk id="9" creationId="{42832467-6CD2-CC7C-B742-2D3D462252C1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2848917955" sldId="2147483745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848917955" sldId="2147483745"/>
              <ac:spMk id="10" creationId="{E8A43C67-EE53-A232-4894-4D845E436A31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848917955" sldId="2147483745"/>
              <ac:spMk id="11" creationId="{E424DFE1-1E17-E23A-69BB-EA70BCF11E60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2848917955" sldId="2147483745"/>
              <ac:spMk id="12" creationId="{EAD47647-8099-5BAB-0710-287A28A989FB}"/>
            </ac:spMkLst>
          </pc:spChg>
          <pc:cxnChg chg="add">
            <ac:chgData name="Vohra, Arsh SBOBNG-PTIY/FAA" userId="0896f470-834b-4620-9ef0-0753ef906eb0" providerId="ADAL" clId="{92CA252D-D073-4183-BCBD-8195C35327C8}" dt="2023-09-01T11:06:47.454" v="2938"/>
            <ac:cxnSpMkLst>
              <pc:docMk/>
              <pc:sldMasterMk cId="4270729583" sldId="2147483740"/>
              <pc:sldLayoutMk cId="2848917955" sldId="2147483745"/>
              <ac:cxnSpMk id="13" creationId="{B6D1B07B-8A13-1A44-57A7-54B839AAE2B9}"/>
            </ac:cxnSpMkLst>
          </pc:cxn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1759758449" sldId="2147483748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1759758449" sldId="2147483748"/>
              <ac:spMk id="8" creationId="{970A0B65-ECDC-2F7D-8732-35C9ACA806DD}"/>
            </ac:spMkLst>
          </pc:spChg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1759758449" sldId="2147483748"/>
              <ac:spMk id="9" creationId="{A869C70E-7165-9DEA-1158-2A137591F419}"/>
            </ac:spMkLst>
          </pc:spChg>
        </pc:sldLayoutChg>
        <pc:sldLayoutChg chg="addSp">
          <pc:chgData name="Vohra, Arsh SBOBNG-PTIY/FAA" userId="0896f470-834b-4620-9ef0-0753ef906eb0" providerId="ADAL" clId="{92CA252D-D073-4183-BCBD-8195C35327C8}" dt="2023-09-01T11:06:47.454" v="2938"/>
          <pc:sldLayoutMkLst>
            <pc:docMk/>
            <pc:sldMasterMk cId="4270729583" sldId="2147483740"/>
            <pc:sldLayoutMk cId="556104747" sldId="2147483749"/>
          </pc:sldLayoutMkLst>
          <pc:spChg chg="add">
            <ac:chgData name="Vohra, Arsh SBOBNG-PTIY/FAA" userId="0896f470-834b-4620-9ef0-0753ef906eb0" providerId="ADAL" clId="{92CA252D-D073-4183-BCBD-8195C35327C8}" dt="2023-09-01T11:06:47.454" v="2938"/>
            <ac:spMkLst>
              <pc:docMk/>
              <pc:sldMasterMk cId="4270729583" sldId="2147483740"/>
              <pc:sldLayoutMk cId="556104747" sldId="2147483749"/>
              <ac:spMk id="9" creationId="{A1CB3F63-8E67-11D9-5A32-5A4C001D62D5}"/>
            </ac:spMkLst>
          </pc:spChg>
          <pc:picChg chg="add">
            <ac:chgData name="Vohra, Arsh SBOBNG-PTIY/FAA" userId="0896f470-834b-4620-9ef0-0753ef906eb0" providerId="ADAL" clId="{92CA252D-D073-4183-BCBD-8195C35327C8}" dt="2023-09-01T11:06:47.454" v="2938"/>
            <ac:picMkLst>
              <pc:docMk/>
              <pc:sldMasterMk cId="4270729583" sldId="2147483740"/>
              <pc:sldLayoutMk cId="556104747" sldId="2147483749"/>
              <ac:picMk id="8" creationId="{31F0DC66-DA4F-3ABB-2315-5E57089B9480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8/layout/LinedList" loCatId="list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 anchor="ctr"/>
        <a:lstStyle/>
        <a:p>
          <a:pPr marL="0" rtl="0">
            <a:lnSpc>
              <a:spcPct val="100000"/>
            </a:lnSpc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Blackbox vs Whitebox vs </a:t>
          </a:r>
          <a:r>
            <a:rPr lang="en-US" sz="1800" b="0" i="0" kern="1200" dirty="0" err="1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Greybox</a:t>
          </a: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 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</a:t>
          </a:r>
          <a:r>
            <a:rPr lang="en-US" sz="1800" b="1" i="0" kern="1200" dirty="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sting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Software 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 life cycle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/>
      <dgm:t>
        <a:bodyPr anchor="ctr"/>
        <a:lstStyle/>
        <a:p>
          <a:pPr marL="0"/>
          <a:endParaRPr lang="en-US" sz="2000" b="0" i="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Testing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triangle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/>
      <dgm:t>
        <a:bodyPr anchor="ctr"/>
        <a:lstStyle/>
        <a:p>
          <a:pPr marL="0"/>
          <a:endParaRPr lang="en-US" sz="2000" b="0" i="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Manual &amp; automation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testing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/>
      <dgm:t>
        <a:bodyPr anchor="ctr"/>
        <a:lstStyle/>
        <a:p>
          <a:pPr marL="0" rt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Unit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testing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/>
      <dgm:t>
        <a:bodyPr anchor="ctr"/>
        <a:lstStyle/>
        <a:p>
          <a:pPr marL="0"/>
          <a:endParaRPr lang="en-US" sz="2000" b="0" i="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/>
      <dgm:t>
        <a:bodyPr anchor="ctr"/>
        <a:lstStyle/>
        <a:p>
          <a:pPr marL="0"/>
          <a:endParaRPr lang="en-US" sz="2000" b="0" i="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/>
      <dgm:t>
        <a:bodyPr anchor="ctr"/>
        <a:lstStyle/>
        <a:p>
          <a:pPr marL="0" rtl="0"/>
          <a:endParaRPr lang="en-US" sz="2000" b="0" i="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6564C5E9-1595-624A-93AF-6AD41D06A4F7}" type="pres">
      <dgm:prSet presAssocID="{0DD8915E-DC14-41D6-9BB5-F49E1C265163}" presName="vert0" presStyleCnt="0">
        <dgm:presLayoutVars>
          <dgm:dir/>
          <dgm:animOne val="branch"/>
          <dgm:animLvl val="lvl"/>
        </dgm:presLayoutVars>
      </dgm:prSet>
      <dgm:spPr/>
    </dgm:pt>
    <dgm:pt modelId="{CFCA7698-FAF1-9341-A1FC-ED13A8E7C585}" type="pres">
      <dgm:prSet presAssocID="{73D947E0-108F-4D20-A71E-3CF329F97212}" presName="thickLine" presStyleLbl="alignNode1" presStyleIdx="0" presStyleCnt="5"/>
      <dgm:spPr/>
    </dgm:pt>
    <dgm:pt modelId="{73B53ECD-88F7-D549-B120-6C2932F2D11A}" type="pres">
      <dgm:prSet presAssocID="{73D947E0-108F-4D20-A71E-3CF329F97212}" presName="horz1" presStyleCnt="0"/>
      <dgm:spPr/>
    </dgm:pt>
    <dgm:pt modelId="{16779ABC-4458-134D-8407-3B550EE07267}" type="pres">
      <dgm:prSet presAssocID="{73D947E0-108F-4D20-A71E-3CF329F97212}" presName="tx1" presStyleLbl="revTx" presStyleIdx="0" presStyleCnt="10"/>
      <dgm:spPr/>
    </dgm:pt>
    <dgm:pt modelId="{CAE07029-F81D-A44F-9347-F3E3A6E31F74}" type="pres">
      <dgm:prSet presAssocID="{73D947E0-108F-4D20-A71E-3CF329F97212}" presName="vert1" presStyleCnt="0"/>
      <dgm:spPr/>
    </dgm:pt>
    <dgm:pt modelId="{5A9BB2A1-D458-5443-B445-41D2960F03F2}" type="pres">
      <dgm:prSet presAssocID="{30A490C8-22B4-4D68-875C-0F0DE2FF864D}" presName="vertSpace2a" presStyleCnt="0"/>
      <dgm:spPr/>
    </dgm:pt>
    <dgm:pt modelId="{D7B8E40A-DB15-184E-8163-CFBBECDBFC1D}" type="pres">
      <dgm:prSet presAssocID="{30A490C8-22B4-4D68-875C-0F0DE2FF864D}" presName="horz2" presStyleCnt="0"/>
      <dgm:spPr/>
    </dgm:pt>
    <dgm:pt modelId="{59832A42-FD52-4B4A-92FB-6B1C497CBF3C}" type="pres">
      <dgm:prSet presAssocID="{30A490C8-22B4-4D68-875C-0F0DE2FF864D}" presName="horzSpace2" presStyleCnt="0"/>
      <dgm:spPr/>
    </dgm:pt>
    <dgm:pt modelId="{4B7883FE-9BF1-834B-9E55-433D1207CAF9}" type="pres">
      <dgm:prSet presAssocID="{30A490C8-22B4-4D68-875C-0F0DE2FF864D}" presName="tx2" presStyleLbl="revTx" presStyleIdx="1" presStyleCnt="10"/>
      <dgm:spPr/>
    </dgm:pt>
    <dgm:pt modelId="{0CBE5C3F-806F-B144-AE1F-FC9577B85A0B}" type="pres">
      <dgm:prSet presAssocID="{30A490C8-22B4-4D68-875C-0F0DE2FF864D}" presName="vert2" presStyleCnt="0"/>
      <dgm:spPr/>
    </dgm:pt>
    <dgm:pt modelId="{F855322D-A55D-8B49-879F-C673DBB2B4C9}" type="pres">
      <dgm:prSet presAssocID="{30A490C8-22B4-4D68-875C-0F0DE2FF864D}" presName="thinLine2b" presStyleLbl="callout" presStyleIdx="0" presStyleCnt="5"/>
      <dgm:spPr/>
    </dgm:pt>
    <dgm:pt modelId="{C673FE58-57C7-E240-8F76-83FFAD340DC5}" type="pres">
      <dgm:prSet presAssocID="{30A490C8-22B4-4D68-875C-0F0DE2FF864D}" presName="vertSpace2b" presStyleCnt="0"/>
      <dgm:spPr/>
    </dgm:pt>
    <dgm:pt modelId="{DD445911-31B5-374B-964F-E521B7F4A98B}" type="pres">
      <dgm:prSet presAssocID="{B1AFA1AF-0FF8-45B3-A6D0-0E255A2F637D}" presName="thickLine" presStyleLbl="alignNode1" presStyleIdx="1" presStyleCnt="5"/>
      <dgm:spPr/>
    </dgm:pt>
    <dgm:pt modelId="{2D373430-1C80-8F46-ABC4-CBE10AB29E21}" type="pres">
      <dgm:prSet presAssocID="{B1AFA1AF-0FF8-45B3-A6D0-0E255A2F637D}" presName="horz1" presStyleCnt="0"/>
      <dgm:spPr/>
    </dgm:pt>
    <dgm:pt modelId="{57741AD6-DFD2-814C-A051-E841CC65A4EA}" type="pres">
      <dgm:prSet presAssocID="{B1AFA1AF-0FF8-45B3-A6D0-0E255A2F637D}" presName="tx1" presStyleLbl="revTx" presStyleIdx="2" presStyleCnt="10"/>
      <dgm:spPr/>
    </dgm:pt>
    <dgm:pt modelId="{BAE20A88-DF00-8949-A8B2-0E344D388E90}" type="pres">
      <dgm:prSet presAssocID="{B1AFA1AF-0FF8-45B3-A6D0-0E255A2F637D}" presName="vert1" presStyleCnt="0"/>
      <dgm:spPr/>
    </dgm:pt>
    <dgm:pt modelId="{FFD3D6B1-6613-9A41-97D0-43A8EBCE5EAD}" type="pres">
      <dgm:prSet presAssocID="{50418D2B-9486-42DE-AFDD-1D31420040FF}" presName="vertSpace2a" presStyleCnt="0"/>
      <dgm:spPr/>
    </dgm:pt>
    <dgm:pt modelId="{A95899B2-8F62-204F-B53E-8872741B3D8A}" type="pres">
      <dgm:prSet presAssocID="{50418D2B-9486-42DE-AFDD-1D31420040FF}" presName="horz2" presStyleCnt="0"/>
      <dgm:spPr/>
    </dgm:pt>
    <dgm:pt modelId="{6C1C9676-3658-6D4F-92CD-97954CEC2777}" type="pres">
      <dgm:prSet presAssocID="{50418D2B-9486-42DE-AFDD-1D31420040FF}" presName="horzSpace2" presStyleCnt="0"/>
      <dgm:spPr/>
    </dgm:pt>
    <dgm:pt modelId="{040275F6-8CD8-B443-8E15-E2EA8C115BE0}" type="pres">
      <dgm:prSet presAssocID="{50418D2B-9486-42DE-AFDD-1D31420040FF}" presName="tx2" presStyleLbl="revTx" presStyleIdx="3" presStyleCnt="10"/>
      <dgm:spPr/>
    </dgm:pt>
    <dgm:pt modelId="{D9398154-13A0-B94E-B51B-C707B5F9C02E}" type="pres">
      <dgm:prSet presAssocID="{50418D2B-9486-42DE-AFDD-1D31420040FF}" presName="vert2" presStyleCnt="0"/>
      <dgm:spPr/>
    </dgm:pt>
    <dgm:pt modelId="{1103FC42-5419-864B-A44F-32D393A0563C}" type="pres">
      <dgm:prSet presAssocID="{50418D2B-9486-42DE-AFDD-1D31420040FF}" presName="thinLine2b" presStyleLbl="callout" presStyleIdx="1" presStyleCnt="5"/>
      <dgm:spPr/>
    </dgm:pt>
    <dgm:pt modelId="{3380EF9C-3F0E-624D-89C2-20B7B097FB92}" type="pres">
      <dgm:prSet presAssocID="{50418D2B-9486-42DE-AFDD-1D31420040FF}" presName="vertSpace2b" presStyleCnt="0"/>
      <dgm:spPr/>
    </dgm:pt>
    <dgm:pt modelId="{04EDAAE1-E9CA-2F45-BA18-8E6050569C72}" type="pres">
      <dgm:prSet presAssocID="{E9682B4F-0217-4B50-923E-C104AA24290F}" presName="thickLine" presStyleLbl="alignNode1" presStyleIdx="2" presStyleCnt="5"/>
      <dgm:spPr/>
    </dgm:pt>
    <dgm:pt modelId="{C9E76191-5F12-BF45-AE9C-6FAE2221EFF8}" type="pres">
      <dgm:prSet presAssocID="{E9682B4F-0217-4B50-923E-C104AA24290F}" presName="horz1" presStyleCnt="0"/>
      <dgm:spPr/>
    </dgm:pt>
    <dgm:pt modelId="{12C6F6CB-CEC3-A749-930B-00502DB5A1B0}" type="pres">
      <dgm:prSet presAssocID="{E9682B4F-0217-4B50-923E-C104AA24290F}" presName="tx1" presStyleLbl="revTx" presStyleIdx="4" presStyleCnt="10"/>
      <dgm:spPr/>
    </dgm:pt>
    <dgm:pt modelId="{52E4ABEF-FAC6-8548-9F4D-4E473158A2BE}" type="pres">
      <dgm:prSet presAssocID="{E9682B4F-0217-4B50-923E-C104AA24290F}" presName="vert1" presStyleCnt="0"/>
      <dgm:spPr/>
    </dgm:pt>
    <dgm:pt modelId="{B0D3DAFD-9D46-1543-B3B5-D71843B5B4DB}" type="pres">
      <dgm:prSet presAssocID="{0EC0C300-11E4-45CF-8418-973585107209}" presName="vertSpace2a" presStyleCnt="0"/>
      <dgm:spPr/>
    </dgm:pt>
    <dgm:pt modelId="{4C9CCEC2-ABF3-194E-B533-02A4276A931F}" type="pres">
      <dgm:prSet presAssocID="{0EC0C300-11E4-45CF-8418-973585107209}" presName="horz2" presStyleCnt="0"/>
      <dgm:spPr/>
    </dgm:pt>
    <dgm:pt modelId="{AAE7011B-BADF-3944-9735-AFBCAC4F810D}" type="pres">
      <dgm:prSet presAssocID="{0EC0C300-11E4-45CF-8418-973585107209}" presName="horzSpace2" presStyleCnt="0"/>
      <dgm:spPr/>
    </dgm:pt>
    <dgm:pt modelId="{DAF6D365-7021-E74E-8AD3-AB3AC6A0D057}" type="pres">
      <dgm:prSet presAssocID="{0EC0C300-11E4-45CF-8418-973585107209}" presName="tx2" presStyleLbl="revTx" presStyleIdx="5" presStyleCnt="10"/>
      <dgm:spPr/>
    </dgm:pt>
    <dgm:pt modelId="{EC170AFD-CC2D-3946-BDA9-5D66425E90C2}" type="pres">
      <dgm:prSet presAssocID="{0EC0C300-11E4-45CF-8418-973585107209}" presName="vert2" presStyleCnt="0"/>
      <dgm:spPr/>
    </dgm:pt>
    <dgm:pt modelId="{9071E8DC-DDBE-CD4E-9B99-FF7E5F21CEFF}" type="pres">
      <dgm:prSet presAssocID="{0EC0C300-11E4-45CF-8418-973585107209}" presName="thinLine2b" presStyleLbl="callout" presStyleIdx="2" presStyleCnt="5"/>
      <dgm:spPr/>
    </dgm:pt>
    <dgm:pt modelId="{60ED89A1-904B-E446-B340-02B3D3D2D4CF}" type="pres">
      <dgm:prSet presAssocID="{0EC0C300-11E4-45CF-8418-973585107209}" presName="vertSpace2b" presStyleCnt="0"/>
      <dgm:spPr/>
    </dgm:pt>
    <dgm:pt modelId="{C60B052C-8895-B64E-8F55-A22B06C26711}" type="pres">
      <dgm:prSet presAssocID="{4F85505A-81B6-4FDA-A144-900B71DAD946}" presName="thickLine" presStyleLbl="alignNode1" presStyleIdx="3" presStyleCnt="5"/>
      <dgm:spPr/>
    </dgm:pt>
    <dgm:pt modelId="{6824B304-8D35-7546-835D-37EF75EF130E}" type="pres">
      <dgm:prSet presAssocID="{4F85505A-81B6-4FDA-A144-900B71DAD946}" presName="horz1" presStyleCnt="0"/>
      <dgm:spPr/>
    </dgm:pt>
    <dgm:pt modelId="{C9B957BF-3762-C444-A889-9188DFC903DF}" type="pres">
      <dgm:prSet presAssocID="{4F85505A-81B6-4FDA-A144-900B71DAD946}" presName="tx1" presStyleLbl="revTx" presStyleIdx="6" presStyleCnt="10"/>
      <dgm:spPr/>
    </dgm:pt>
    <dgm:pt modelId="{D251ECF4-3488-2542-8086-F83F675146E2}" type="pres">
      <dgm:prSet presAssocID="{4F85505A-81B6-4FDA-A144-900B71DAD946}" presName="vert1" presStyleCnt="0"/>
      <dgm:spPr/>
    </dgm:pt>
    <dgm:pt modelId="{53DFB678-703B-1646-A2C9-814631074136}" type="pres">
      <dgm:prSet presAssocID="{FEB4A941-E9FA-4A86-A673-85FF34B35F20}" presName="vertSpace2a" presStyleCnt="0"/>
      <dgm:spPr/>
    </dgm:pt>
    <dgm:pt modelId="{C9124C8C-8A51-3E49-8F20-C1A448FD817F}" type="pres">
      <dgm:prSet presAssocID="{FEB4A941-E9FA-4A86-A673-85FF34B35F20}" presName="horz2" presStyleCnt="0"/>
      <dgm:spPr/>
    </dgm:pt>
    <dgm:pt modelId="{5B977E52-1DC2-D846-AA85-F463E40EE7D6}" type="pres">
      <dgm:prSet presAssocID="{FEB4A941-E9FA-4A86-A673-85FF34B35F20}" presName="horzSpace2" presStyleCnt="0"/>
      <dgm:spPr/>
    </dgm:pt>
    <dgm:pt modelId="{B09F43E3-E283-364B-BDDC-AEA3B436FB56}" type="pres">
      <dgm:prSet presAssocID="{FEB4A941-E9FA-4A86-A673-85FF34B35F20}" presName="tx2" presStyleLbl="revTx" presStyleIdx="7" presStyleCnt="10"/>
      <dgm:spPr/>
    </dgm:pt>
    <dgm:pt modelId="{78FAB02E-902A-0246-8841-E18990A6BDCD}" type="pres">
      <dgm:prSet presAssocID="{FEB4A941-E9FA-4A86-A673-85FF34B35F20}" presName="vert2" presStyleCnt="0"/>
      <dgm:spPr/>
    </dgm:pt>
    <dgm:pt modelId="{2A380769-BA5B-F344-93A6-E05188F7C102}" type="pres">
      <dgm:prSet presAssocID="{FEB4A941-E9FA-4A86-A673-85FF34B35F20}" presName="thinLine2b" presStyleLbl="callout" presStyleIdx="3" presStyleCnt="5"/>
      <dgm:spPr/>
    </dgm:pt>
    <dgm:pt modelId="{1666CBCE-44EA-144B-B2DC-553B1D1FA875}" type="pres">
      <dgm:prSet presAssocID="{FEB4A941-E9FA-4A86-A673-85FF34B35F20}" presName="vertSpace2b" presStyleCnt="0"/>
      <dgm:spPr/>
    </dgm:pt>
    <dgm:pt modelId="{43609A61-BA80-5948-B85C-CB38B2D0E047}" type="pres">
      <dgm:prSet presAssocID="{A2322D3A-7AC2-4C5C-9D7E-EAB2313D47D4}" presName="thickLine" presStyleLbl="alignNode1" presStyleIdx="4" presStyleCnt="5"/>
      <dgm:spPr/>
    </dgm:pt>
    <dgm:pt modelId="{755CA152-7A11-B547-85AC-95C6503B0509}" type="pres">
      <dgm:prSet presAssocID="{A2322D3A-7AC2-4C5C-9D7E-EAB2313D47D4}" presName="horz1" presStyleCnt="0"/>
      <dgm:spPr/>
    </dgm:pt>
    <dgm:pt modelId="{6FFE689B-A07F-6149-B2E3-6757BAD42DB9}" type="pres">
      <dgm:prSet presAssocID="{A2322D3A-7AC2-4C5C-9D7E-EAB2313D47D4}" presName="tx1" presStyleLbl="revTx" presStyleIdx="8" presStyleCnt="10"/>
      <dgm:spPr/>
    </dgm:pt>
    <dgm:pt modelId="{C5F03895-AABE-2543-93DF-22AEB1203220}" type="pres">
      <dgm:prSet presAssocID="{A2322D3A-7AC2-4C5C-9D7E-EAB2313D47D4}" presName="vert1" presStyleCnt="0"/>
      <dgm:spPr/>
    </dgm:pt>
    <dgm:pt modelId="{1B4605F0-5552-F241-97AF-C59A6A8D8608}" type="pres">
      <dgm:prSet presAssocID="{8FE81FEC-2664-411F-AEB3-065F29F52751}" presName="vertSpace2a" presStyleCnt="0"/>
      <dgm:spPr/>
    </dgm:pt>
    <dgm:pt modelId="{B3892077-82DE-2B46-B97B-882D9BAC3AA6}" type="pres">
      <dgm:prSet presAssocID="{8FE81FEC-2664-411F-AEB3-065F29F52751}" presName="horz2" presStyleCnt="0"/>
      <dgm:spPr/>
    </dgm:pt>
    <dgm:pt modelId="{D85BDADF-3D02-C949-8AD1-025541606F09}" type="pres">
      <dgm:prSet presAssocID="{8FE81FEC-2664-411F-AEB3-065F29F52751}" presName="horzSpace2" presStyleCnt="0"/>
      <dgm:spPr/>
    </dgm:pt>
    <dgm:pt modelId="{FBD01AEA-A8F9-FE4D-9602-487EAF61F09B}" type="pres">
      <dgm:prSet presAssocID="{8FE81FEC-2664-411F-AEB3-065F29F52751}" presName="tx2" presStyleLbl="revTx" presStyleIdx="9" presStyleCnt="10" custScaleX="98198" custLinFactNeighborX="-1478" custLinFactNeighborY="3011"/>
      <dgm:spPr/>
    </dgm:pt>
    <dgm:pt modelId="{1DA1CE23-8C39-3D4F-A89C-4024EB35CFC1}" type="pres">
      <dgm:prSet presAssocID="{8FE81FEC-2664-411F-AEB3-065F29F52751}" presName="vert2" presStyleCnt="0"/>
      <dgm:spPr/>
    </dgm:pt>
    <dgm:pt modelId="{098E18BB-B50B-7944-A588-57FAEF8C3BE4}" type="pres">
      <dgm:prSet presAssocID="{8FE81FEC-2664-411F-AEB3-065F29F52751}" presName="thinLine2b" presStyleLbl="callout" presStyleIdx="4" presStyleCnt="5"/>
      <dgm:spPr/>
    </dgm:pt>
    <dgm:pt modelId="{DB6E8C3B-99BF-2D4B-BAB0-99514E5BFDCA}" type="pres">
      <dgm:prSet presAssocID="{8FE81FEC-2664-411F-AEB3-065F29F52751}" presName="vertSpace2b" presStyleCnt="0"/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DB88A911-C9AB-4245-8A20-5A06108094AF}" type="presOf" srcId="{B1AFA1AF-0FF8-45B3-A6D0-0E255A2F637D}" destId="{57741AD6-DFD2-814C-A051-E841CC65A4EA}" srcOrd="0" destOrd="0" presId="urn:microsoft.com/office/officeart/2008/layout/Lined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B1D962D-409E-D840-8C70-0D3A99E96A69}" type="presOf" srcId="{E9682B4F-0217-4B50-923E-C104AA24290F}" destId="{12C6F6CB-CEC3-A749-930B-00502DB5A1B0}" srcOrd="0" destOrd="0" presId="urn:microsoft.com/office/officeart/2008/layout/Lined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DF2DE63F-500F-5842-AC4E-C1EC03F88395}" type="presOf" srcId="{A2322D3A-7AC2-4C5C-9D7E-EAB2313D47D4}" destId="{6FFE689B-A07F-6149-B2E3-6757BAD42DB9}" srcOrd="0" destOrd="0" presId="urn:microsoft.com/office/officeart/2008/layout/LinedList"/>
    <dgm:cxn modelId="{D012C86A-5FCF-F74E-A1E4-DA1AAC68B769}" type="presOf" srcId="{50418D2B-9486-42DE-AFDD-1D31420040FF}" destId="{040275F6-8CD8-B443-8E15-E2EA8C115BE0}" srcOrd="0" destOrd="0" presId="urn:microsoft.com/office/officeart/2008/layout/Lined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B9992E53-656B-E848-AF8E-65823B9AD34E}" type="presOf" srcId="{0DD8915E-DC14-41D6-9BB5-F49E1C265163}" destId="{6564C5E9-1595-624A-93AF-6AD41D06A4F7}" srcOrd="0" destOrd="0" presId="urn:microsoft.com/office/officeart/2008/layout/Line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864E7292-9A7E-3F43-81DD-D653DF53DEF3}" type="presOf" srcId="{0EC0C300-11E4-45CF-8418-973585107209}" destId="{DAF6D365-7021-E74E-8AD3-AB3AC6A0D057}" srcOrd="0" destOrd="0" presId="urn:microsoft.com/office/officeart/2008/layout/LinedList"/>
    <dgm:cxn modelId="{3F5D38A5-AF8F-B44D-AEB3-C86078AC4A7E}" type="presOf" srcId="{4F85505A-81B6-4FDA-A144-900B71DAD946}" destId="{C9B957BF-3762-C444-A889-9188DFC903DF}" srcOrd="0" destOrd="0" presId="urn:microsoft.com/office/officeart/2008/layout/LinedList"/>
    <dgm:cxn modelId="{E1D3D9B5-E888-2A48-989F-530AD91CD6D9}" type="presOf" srcId="{FEB4A941-E9FA-4A86-A673-85FF34B35F20}" destId="{B09F43E3-E283-364B-BDDC-AEA3B436FB56}" srcOrd="0" destOrd="0" presId="urn:microsoft.com/office/officeart/2008/layout/LinedList"/>
    <dgm:cxn modelId="{151D13B9-4602-AE4A-A285-285AEA258666}" type="presOf" srcId="{30A490C8-22B4-4D68-875C-0F0DE2FF864D}" destId="{4B7883FE-9BF1-834B-9E55-433D1207CAF9}" srcOrd="0" destOrd="0" presId="urn:microsoft.com/office/officeart/2008/layout/Line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4D650CE9-A7A6-9546-889D-728D9A26FF98}" type="presOf" srcId="{8FE81FEC-2664-411F-AEB3-065F29F52751}" destId="{FBD01AEA-A8F9-FE4D-9602-487EAF61F09B}" srcOrd="0" destOrd="0" presId="urn:microsoft.com/office/officeart/2008/layout/LinedList"/>
    <dgm:cxn modelId="{24FD07F8-A7B8-6241-8064-11664CC65CE1}" type="presOf" srcId="{73D947E0-108F-4D20-A71E-3CF329F97212}" destId="{16779ABC-4458-134D-8407-3B550EE07267}" srcOrd="0" destOrd="0" presId="urn:microsoft.com/office/officeart/2008/layout/LinedList"/>
    <dgm:cxn modelId="{AFE9FC3A-D3FF-CA44-9605-4703DA53A4C2}" type="presParOf" srcId="{6564C5E9-1595-624A-93AF-6AD41D06A4F7}" destId="{CFCA7698-FAF1-9341-A1FC-ED13A8E7C585}" srcOrd="0" destOrd="0" presId="urn:microsoft.com/office/officeart/2008/layout/LinedList"/>
    <dgm:cxn modelId="{EB08E1B8-074C-A546-B1B8-3153F413A947}" type="presParOf" srcId="{6564C5E9-1595-624A-93AF-6AD41D06A4F7}" destId="{73B53ECD-88F7-D549-B120-6C2932F2D11A}" srcOrd="1" destOrd="0" presId="urn:microsoft.com/office/officeart/2008/layout/LinedList"/>
    <dgm:cxn modelId="{1B53D0A1-66D8-134B-8AF2-80B1E3806E98}" type="presParOf" srcId="{73B53ECD-88F7-D549-B120-6C2932F2D11A}" destId="{16779ABC-4458-134D-8407-3B550EE07267}" srcOrd="0" destOrd="0" presId="urn:microsoft.com/office/officeart/2008/layout/LinedList"/>
    <dgm:cxn modelId="{1A46E30E-242E-1540-8649-777E95C5E910}" type="presParOf" srcId="{73B53ECD-88F7-D549-B120-6C2932F2D11A}" destId="{CAE07029-F81D-A44F-9347-F3E3A6E31F74}" srcOrd="1" destOrd="0" presId="urn:microsoft.com/office/officeart/2008/layout/LinedList"/>
    <dgm:cxn modelId="{0AF080A1-E7F5-D446-9052-7D8C86784D60}" type="presParOf" srcId="{CAE07029-F81D-A44F-9347-F3E3A6E31F74}" destId="{5A9BB2A1-D458-5443-B445-41D2960F03F2}" srcOrd="0" destOrd="0" presId="urn:microsoft.com/office/officeart/2008/layout/LinedList"/>
    <dgm:cxn modelId="{5F4C5453-C466-2B4D-B675-3231308CA30E}" type="presParOf" srcId="{CAE07029-F81D-A44F-9347-F3E3A6E31F74}" destId="{D7B8E40A-DB15-184E-8163-CFBBECDBFC1D}" srcOrd="1" destOrd="0" presId="urn:microsoft.com/office/officeart/2008/layout/LinedList"/>
    <dgm:cxn modelId="{0732A2C9-16FC-034F-A91F-8267830F6866}" type="presParOf" srcId="{D7B8E40A-DB15-184E-8163-CFBBECDBFC1D}" destId="{59832A42-FD52-4B4A-92FB-6B1C497CBF3C}" srcOrd="0" destOrd="0" presId="urn:microsoft.com/office/officeart/2008/layout/LinedList"/>
    <dgm:cxn modelId="{5CB90678-FEDD-7B4C-85C5-E74FFAC3A6D5}" type="presParOf" srcId="{D7B8E40A-DB15-184E-8163-CFBBECDBFC1D}" destId="{4B7883FE-9BF1-834B-9E55-433D1207CAF9}" srcOrd="1" destOrd="0" presId="urn:microsoft.com/office/officeart/2008/layout/LinedList"/>
    <dgm:cxn modelId="{D41FA6A6-5400-9848-8819-FB97F59FFCED}" type="presParOf" srcId="{D7B8E40A-DB15-184E-8163-CFBBECDBFC1D}" destId="{0CBE5C3F-806F-B144-AE1F-FC9577B85A0B}" srcOrd="2" destOrd="0" presId="urn:microsoft.com/office/officeart/2008/layout/LinedList"/>
    <dgm:cxn modelId="{DD71C1D8-1043-5D4C-8AF5-FC83DCADAF26}" type="presParOf" srcId="{CAE07029-F81D-A44F-9347-F3E3A6E31F74}" destId="{F855322D-A55D-8B49-879F-C673DBB2B4C9}" srcOrd="2" destOrd="0" presId="urn:microsoft.com/office/officeart/2008/layout/LinedList"/>
    <dgm:cxn modelId="{6E9B0D8B-3CAE-244A-8A0F-D830FD2A0D04}" type="presParOf" srcId="{CAE07029-F81D-A44F-9347-F3E3A6E31F74}" destId="{C673FE58-57C7-E240-8F76-83FFAD340DC5}" srcOrd="3" destOrd="0" presId="urn:microsoft.com/office/officeart/2008/layout/LinedList"/>
    <dgm:cxn modelId="{4756F502-58A1-F94B-920C-2DBBEEAA4DEA}" type="presParOf" srcId="{6564C5E9-1595-624A-93AF-6AD41D06A4F7}" destId="{DD445911-31B5-374B-964F-E521B7F4A98B}" srcOrd="2" destOrd="0" presId="urn:microsoft.com/office/officeart/2008/layout/LinedList"/>
    <dgm:cxn modelId="{9F80C39F-2660-5140-922B-91B27E6D4697}" type="presParOf" srcId="{6564C5E9-1595-624A-93AF-6AD41D06A4F7}" destId="{2D373430-1C80-8F46-ABC4-CBE10AB29E21}" srcOrd="3" destOrd="0" presId="urn:microsoft.com/office/officeart/2008/layout/LinedList"/>
    <dgm:cxn modelId="{92EB25AD-569A-6A4D-A26B-6CDFE99B6EDD}" type="presParOf" srcId="{2D373430-1C80-8F46-ABC4-CBE10AB29E21}" destId="{57741AD6-DFD2-814C-A051-E841CC65A4EA}" srcOrd="0" destOrd="0" presId="urn:microsoft.com/office/officeart/2008/layout/LinedList"/>
    <dgm:cxn modelId="{6D72D2D3-E663-854F-9534-F50F1A2D112F}" type="presParOf" srcId="{2D373430-1C80-8F46-ABC4-CBE10AB29E21}" destId="{BAE20A88-DF00-8949-A8B2-0E344D388E90}" srcOrd="1" destOrd="0" presId="urn:microsoft.com/office/officeart/2008/layout/LinedList"/>
    <dgm:cxn modelId="{76CA08A2-B1A8-D84F-A1D6-D18A937678EA}" type="presParOf" srcId="{BAE20A88-DF00-8949-A8B2-0E344D388E90}" destId="{FFD3D6B1-6613-9A41-97D0-43A8EBCE5EAD}" srcOrd="0" destOrd="0" presId="urn:microsoft.com/office/officeart/2008/layout/LinedList"/>
    <dgm:cxn modelId="{D3976E80-191E-2A47-8A23-312C10E64BE5}" type="presParOf" srcId="{BAE20A88-DF00-8949-A8B2-0E344D388E90}" destId="{A95899B2-8F62-204F-B53E-8872741B3D8A}" srcOrd="1" destOrd="0" presId="urn:microsoft.com/office/officeart/2008/layout/LinedList"/>
    <dgm:cxn modelId="{5164E1C6-4BB0-1849-BD77-C9B7AA21D82B}" type="presParOf" srcId="{A95899B2-8F62-204F-B53E-8872741B3D8A}" destId="{6C1C9676-3658-6D4F-92CD-97954CEC2777}" srcOrd="0" destOrd="0" presId="urn:microsoft.com/office/officeart/2008/layout/LinedList"/>
    <dgm:cxn modelId="{3FC4A5DA-F6DE-374E-AEAD-681CEC40E66A}" type="presParOf" srcId="{A95899B2-8F62-204F-B53E-8872741B3D8A}" destId="{040275F6-8CD8-B443-8E15-E2EA8C115BE0}" srcOrd="1" destOrd="0" presId="urn:microsoft.com/office/officeart/2008/layout/LinedList"/>
    <dgm:cxn modelId="{EBEECA50-8981-8340-B29B-B350D88E1D99}" type="presParOf" srcId="{A95899B2-8F62-204F-B53E-8872741B3D8A}" destId="{D9398154-13A0-B94E-B51B-C707B5F9C02E}" srcOrd="2" destOrd="0" presId="urn:microsoft.com/office/officeart/2008/layout/LinedList"/>
    <dgm:cxn modelId="{14FAAD23-AA19-634D-A90F-2C772DFBC51E}" type="presParOf" srcId="{BAE20A88-DF00-8949-A8B2-0E344D388E90}" destId="{1103FC42-5419-864B-A44F-32D393A0563C}" srcOrd="2" destOrd="0" presId="urn:microsoft.com/office/officeart/2008/layout/LinedList"/>
    <dgm:cxn modelId="{5920C6F5-90CC-1D42-B07E-283F9763DDF5}" type="presParOf" srcId="{BAE20A88-DF00-8949-A8B2-0E344D388E90}" destId="{3380EF9C-3F0E-624D-89C2-20B7B097FB92}" srcOrd="3" destOrd="0" presId="urn:microsoft.com/office/officeart/2008/layout/LinedList"/>
    <dgm:cxn modelId="{69066118-8321-C84B-8730-7891EA85D306}" type="presParOf" srcId="{6564C5E9-1595-624A-93AF-6AD41D06A4F7}" destId="{04EDAAE1-E9CA-2F45-BA18-8E6050569C72}" srcOrd="4" destOrd="0" presId="urn:microsoft.com/office/officeart/2008/layout/LinedList"/>
    <dgm:cxn modelId="{D6DFF9EC-81C7-9844-A64E-782F3175A529}" type="presParOf" srcId="{6564C5E9-1595-624A-93AF-6AD41D06A4F7}" destId="{C9E76191-5F12-BF45-AE9C-6FAE2221EFF8}" srcOrd="5" destOrd="0" presId="urn:microsoft.com/office/officeart/2008/layout/LinedList"/>
    <dgm:cxn modelId="{55D167D0-1FFB-3B47-B1CA-DDF79D4312A2}" type="presParOf" srcId="{C9E76191-5F12-BF45-AE9C-6FAE2221EFF8}" destId="{12C6F6CB-CEC3-A749-930B-00502DB5A1B0}" srcOrd="0" destOrd="0" presId="urn:microsoft.com/office/officeart/2008/layout/LinedList"/>
    <dgm:cxn modelId="{CFB7884C-ECCD-C44C-B410-02F07DBD2DAE}" type="presParOf" srcId="{C9E76191-5F12-BF45-AE9C-6FAE2221EFF8}" destId="{52E4ABEF-FAC6-8548-9F4D-4E473158A2BE}" srcOrd="1" destOrd="0" presId="urn:microsoft.com/office/officeart/2008/layout/LinedList"/>
    <dgm:cxn modelId="{2AF9A08E-58ED-DE4A-AC76-7328589F18EE}" type="presParOf" srcId="{52E4ABEF-FAC6-8548-9F4D-4E473158A2BE}" destId="{B0D3DAFD-9D46-1543-B3B5-D71843B5B4DB}" srcOrd="0" destOrd="0" presId="urn:microsoft.com/office/officeart/2008/layout/LinedList"/>
    <dgm:cxn modelId="{ED118803-C0D1-EF46-8EAB-BC486A2A10C1}" type="presParOf" srcId="{52E4ABEF-FAC6-8548-9F4D-4E473158A2BE}" destId="{4C9CCEC2-ABF3-194E-B533-02A4276A931F}" srcOrd="1" destOrd="0" presId="urn:microsoft.com/office/officeart/2008/layout/LinedList"/>
    <dgm:cxn modelId="{DE1306D4-F250-6043-9FE2-0CA42CCCE1B5}" type="presParOf" srcId="{4C9CCEC2-ABF3-194E-B533-02A4276A931F}" destId="{AAE7011B-BADF-3944-9735-AFBCAC4F810D}" srcOrd="0" destOrd="0" presId="urn:microsoft.com/office/officeart/2008/layout/LinedList"/>
    <dgm:cxn modelId="{D315A992-7B4B-9646-870A-59A4DEDFF73C}" type="presParOf" srcId="{4C9CCEC2-ABF3-194E-B533-02A4276A931F}" destId="{DAF6D365-7021-E74E-8AD3-AB3AC6A0D057}" srcOrd="1" destOrd="0" presId="urn:microsoft.com/office/officeart/2008/layout/LinedList"/>
    <dgm:cxn modelId="{8CBA91F6-2DC8-D543-BB9F-8D33B34760EF}" type="presParOf" srcId="{4C9CCEC2-ABF3-194E-B533-02A4276A931F}" destId="{EC170AFD-CC2D-3946-BDA9-5D66425E90C2}" srcOrd="2" destOrd="0" presId="urn:microsoft.com/office/officeart/2008/layout/LinedList"/>
    <dgm:cxn modelId="{042001ED-F371-B94A-A941-B8385E523028}" type="presParOf" srcId="{52E4ABEF-FAC6-8548-9F4D-4E473158A2BE}" destId="{9071E8DC-DDBE-CD4E-9B99-FF7E5F21CEFF}" srcOrd="2" destOrd="0" presId="urn:microsoft.com/office/officeart/2008/layout/LinedList"/>
    <dgm:cxn modelId="{FFD0C568-9F11-1947-9F33-012793B26F51}" type="presParOf" srcId="{52E4ABEF-FAC6-8548-9F4D-4E473158A2BE}" destId="{60ED89A1-904B-E446-B340-02B3D3D2D4CF}" srcOrd="3" destOrd="0" presId="urn:microsoft.com/office/officeart/2008/layout/LinedList"/>
    <dgm:cxn modelId="{DCF1C88C-7C89-224A-91BB-CDA93AC9D676}" type="presParOf" srcId="{6564C5E9-1595-624A-93AF-6AD41D06A4F7}" destId="{C60B052C-8895-B64E-8F55-A22B06C26711}" srcOrd="6" destOrd="0" presId="urn:microsoft.com/office/officeart/2008/layout/LinedList"/>
    <dgm:cxn modelId="{B22A98C9-0179-F54E-9D8B-AD7F06FE77A8}" type="presParOf" srcId="{6564C5E9-1595-624A-93AF-6AD41D06A4F7}" destId="{6824B304-8D35-7546-835D-37EF75EF130E}" srcOrd="7" destOrd="0" presId="urn:microsoft.com/office/officeart/2008/layout/LinedList"/>
    <dgm:cxn modelId="{9C61EBA2-C34D-4049-8F2F-50F833365412}" type="presParOf" srcId="{6824B304-8D35-7546-835D-37EF75EF130E}" destId="{C9B957BF-3762-C444-A889-9188DFC903DF}" srcOrd="0" destOrd="0" presId="urn:microsoft.com/office/officeart/2008/layout/LinedList"/>
    <dgm:cxn modelId="{DF079F42-9293-DC49-8D57-CD67858A0C3C}" type="presParOf" srcId="{6824B304-8D35-7546-835D-37EF75EF130E}" destId="{D251ECF4-3488-2542-8086-F83F675146E2}" srcOrd="1" destOrd="0" presId="urn:microsoft.com/office/officeart/2008/layout/LinedList"/>
    <dgm:cxn modelId="{8BCA8774-34E5-0443-9BFD-0C0EE85744CE}" type="presParOf" srcId="{D251ECF4-3488-2542-8086-F83F675146E2}" destId="{53DFB678-703B-1646-A2C9-814631074136}" srcOrd="0" destOrd="0" presId="urn:microsoft.com/office/officeart/2008/layout/LinedList"/>
    <dgm:cxn modelId="{897FA970-6784-9C4D-89E1-C4F3446CD18F}" type="presParOf" srcId="{D251ECF4-3488-2542-8086-F83F675146E2}" destId="{C9124C8C-8A51-3E49-8F20-C1A448FD817F}" srcOrd="1" destOrd="0" presId="urn:microsoft.com/office/officeart/2008/layout/LinedList"/>
    <dgm:cxn modelId="{01FD9C25-9318-4A47-8FCF-70BB794A28E5}" type="presParOf" srcId="{C9124C8C-8A51-3E49-8F20-C1A448FD817F}" destId="{5B977E52-1DC2-D846-AA85-F463E40EE7D6}" srcOrd="0" destOrd="0" presId="urn:microsoft.com/office/officeart/2008/layout/LinedList"/>
    <dgm:cxn modelId="{7A2AF9E0-E5C6-E64B-8E9E-E2D2A84C6456}" type="presParOf" srcId="{C9124C8C-8A51-3E49-8F20-C1A448FD817F}" destId="{B09F43E3-E283-364B-BDDC-AEA3B436FB56}" srcOrd="1" destOrd="0" presId="urn:microsoft.com/office/officeart/2008/layout/LinedList"/>
    <dgm:cxn modelId="{E66D9ACF-D587-D743-9756-BBCAD7F00FC5}" type="presParOf" srcId="{C9124C8C-8A51-3E49-8F20-C1A448FD817F}" destId="{78FAB02E-902A-0246-8841-E18990A6BDCD}" srcOrd="2" destOrd="0" presId="urn:microsoft.com/office/officeart/2008/layout/LinedList"/>
    <dgm:cxn modelId="{366B00D7-7FB9-634F-ADBF-4663F91C9C1D}" type="presParOf" srcId="{D251ECF4-3488-2542-8086-F83F675146E2}" destId="{2A380769-BA5B-F344-93A6-E05188F7C102}" srcOrd="2" destOrd="0" presId="urn:microsoft.com/office/officeart/2008/layout/LinedList"/>
    <dgm:cxn modelId="{3368227B-84D3-AC4F-8180-3F1F9F735031}" type="presParOf" srcId="{D251ECF4-3488-2542-8086-F83F675146E2}" destId="{1666CBCE-44EA-144B-B2DC-553B1D1FA875}" srcOrd="3" destOrd="0" presId="urn:microsoft.com/office/officeart/2008/layout/LinedList"/>
    <dgm:cxn modelId="{DAE02A30-FF3C-9D4D-94EE-99B024F0F5C9}" type="presParOf" srcId="{6564C5E9-1595-624A-93AF-6AD41D06A4F7}" destId="{43609A61-BA80-5948-B85C-CB38B2D0E047}" srcOrd="8" destOrd="0" presId="urn:microsoft.com/office/officeart/2008/layout/LinedList"/>
    <dgm:cxn modelId="{9EDF8B15-436D-EB49-ADB5-26FA79653E5D}" type="presParOf" srcId="{6564C5E9-1595-624A-93AF-6AD41D06A4F7}" destId="{755CA152-7A11-B547-85AC-95C6503B0509}" srcOrd="9" destOrd="0" presId="urn:microsoft.com/office/officeart/2008/layout/LinedList"/>
    <dgm:cxn modelId="{14909C5D-8573-D747-BB99-89CC9D5AF74A}" type="presParOf" srcId="{755CA152-7A11-B547-85AC-95C6503B0509}" destId="{6FFE689B-A07F-6149-B2E3-6757BAD42DB9}" srcOrd="0" destOrd="0" presId="urn:microsoft.com/office/officeart/2008/layout/LinedList"/>
    <dgm:cxn modelId="{D799CCFC-4B98-4E4B-A428-D7DDFF969B23}" type="presParOf" srcId="{755CA152-7A11-B547-85AC-95C6503B0509}" destId="{C5F03895-AABE-2543-93DF-22AEB1203220}" srcOrd="1" destOrd="0" presId="urn:microsoft.com/office/officeart/2008/layout/LinedList"/>
    <dgm:cxn modelId="{E1F7D45B-EE79-F44A-A20F-7A572EC371B5}" type="presParOf" srcId="{C5F03895-AABE-2543-93DF-22AEB1203220}" destId="{1B4605F0-5552-F241-97AF-C59A6A8D8608}" srcOrd="0" destOrd="0" presId="urn:microsoft.com/office/officeart/2008/layout/LinedList"/>
    <dgm:cxn modelId="{7F70C191-6023-EB49-973E-1DF160132004}" type="presParOf" srcId="{C5F03895-AABE-2543-93DF-22AEB1203220}" destId="{B3892077-82DE-2B46-B97B-882D9BAC3AA6}" srcOrd="1" destOrd="0" presId="urn:microsoft.com/office/officeart/2008/layout/LinedList"/>
    <dgm:cxn modelId="{E2DF0640-9691-2D43-AE99-D0A9D618C137}" type="presParOf" srcId="{B3892077-82DE-2B46-B97B-882D9BAC3AA6}" destId="{D85BDADF-3D02-C949-8AD1-025541606F09}" srcOrd="0" destOrd="0" presId="urn:microsoft.com/office/officeart/2008/layout/LinedList"/>
    <dgm:cxn modelId="{BF084401-893F-D74F-9955-84A8B3C483A8}" type="presParOf" srcId="{B3892077-82DE-2B46-B97B-882D9BAC3AA6}" destId="{FBD01AEA-A8F9-FE4D-9602-487EAF61F09B}" srcOrd="1" destOrd="0" presId="urn:microsoft.com/office/officeart/2008/layout/LinedList"/>
    <dgm:cxn modelId="{3A17E715-BFA4-8F4C-8B80-4C99F4A768BF}" type="presParOf" srcId="{B3892077-82DE-2B46-B97B-882D9BAC3AA6}" destId="{1DA1CE23-8C39-3D4F-A89C-4024EB35CFC1}" srcOrd="2" destOrd="0" presId="urn:microsoft.com/office/officeart/2008/layout/LinedList"/>
    <dgm:cxn modelId="{BD4BA07D-3E90-E745-8A1B-A83A96CA4787}" type="presParOf" srcId="{C5F03895-AABE-2543-93DF-22AEB1203220}" destId="{098E18BB-B50B-7944-A588-57FAEF8C3BE4}" srcOrd="2" destOrd="0" presId="urn:microsoft.com/office/officeart/2008/layout/LinedList"/>
    <dgm:cxn modelId="{4CBEAA44-0DAE-6345-ADEC-15CDF54195B3}" type="presParOf" srcId="{C5F03895-AABE-2543-93DF-22AEB1203220}" destId="{DB6E8C3B-99BF-2D4B-BAB0-99514E5BFDCA}" srcOrd="3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A7698-FAF1-9341-A1FC-ED13A8E7C585}">
      <dsp:nvSpPr>
        <dsp:cNvPr id="0" name=""/>
        <dsp:cNvSpPr/>
      </dsp:nvSpPr>
      <dsp:spPr>
        <a:xfrm>
          <a:off x="0" y="473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79ABC-4458-134D-8407-3B550EE07267}">
      <dsp:nvSpPr>
        <dsp:cNvPr id="0" name=""/>
        <dsp:cNvSpPr/>
      </dsp:nvSpPr>
      <dsp:spPr>
        <a:xfrm>
          <a:off x="0" y="473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sp:txBody>
      <dsp:txXfrm>
        <a:off x="0" y="473"/>
        <a:ext cx="2103120" cy="775145"/>
      </dsp:txXfrm>
    </dsp:sp>
    <dsp:sp modelId="{4B7883FE-9BF1-834B-9E55-433D1207CAF9}">
      <dsp:nvSpPr>
        <dsp:cNvPr id="0" name=""/>
        <dsp:cNvSpPr/>
      </dsp:nvSpPr>
      <dsp:spPr>
        <a:xfrm>
          <a:off x="2260854" y="35672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Software 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 life cycle</a:t>
          </a:r>
        </a:p>
      </dsp:txBody>
      <dsp:txXfrm>
        <a:off x="2260854" y="35672"/>
        <a:ext cx="8254746" cy="703989"/>
      </dsp:txXfrm>
    </dsp:sp>
    <dsp:sp modelId="{F855322D-A55D-8B49-879F-C673DBB2B4C9}">
      <dsp:nvSpPr>
        <dsp:cNvPr id="0" name=""/>
        <dsp:cNvSpPr/>
      </dsp:nvSpPr>
      <dsp:spPr>
        <a:xfrm>
          <a:off x="2103120" y="7396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5911-31B5-374B-964F-E521B7F4A98B}">
      <dsp:nvSpPr>
        <dsp:cNvPr id="0" name=""/>
        <dsp:cNvSpPr/>
      </dsp:nvSpPr>
      <dsp:spPr>
        <a:xfrm>
          <a:off x="0" y="775618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87321"/>
                <a:satOff val="-1564"/>
                <a:lumOff val="6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87321"/>
                <a:satOff val="-1564"/>
                <a:lumOff val="6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87321"/>
                <a:satOff val="-1564"/>
                <a:lumOff val="6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741AD6-DFD2-814C-A051-E841CC65A4EA}">
      <dsp:nvSpPr>
        <dsp:cNvPr id="0" name=""/>
        <dsp:cNvSpPr/>
      </dsp:nvSpPr>
      <dsp:spPr>
        <a:xfrm>
          <a:off x="0" y="775618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sp:txBody>
      <dsp:txXfrm>
        <a:off x="0" y="775618"/>
        <a:ext cx="2103120" cy="775145"/>
      </dsp:txXfrm>
    </dsp:sp>
    <dsp:sp modelId="{040275F6-8CD8-B443-8E15-E2EA8C115BE0}">
      <dsp:nvSpPr>
        <dsp:cNvPr id="0" name=""/>
        <dsp:cNvSpPr/>
      </dsp:nvSpPr>
      <dsp:spPr>
        <a:xfrm>
          <a:off x="2260854" y="810818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Testing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triangle</a:t>
          </a:r>
        </a:p>
      </dsp:txBody>
      <dsp:txXfrm>
        <a:off x="2260854" y="810818"/>
        <a:ext cx="8254746" cy="703989"/>
      </dsp:txXfrm>
    </dsp:sp>
    <dsp:sp modelId="{1103FC42-5419-864B-A44F-32D393A0563C}">
      <dsp:nvSpPr>
        <dsp:cNvPr id="0" name=""/>
        <dsp:cNvSpPr/>
      </dsp:nvSpPr>
      <dsp:spPr>
        <a:xfrm>
          <a:off x="2103120" y="151480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DAAE1-E9CA-2F45-BA18-8E6050569C72}">
      <dsp:nvSpPr>
        <dsp:cNvPr id="0" name=""/>
        <dsp:cNvSpPr/>
      </dsp:nvSpPr>
      <dsp:spPr>
        <a:xfrm>
          <a:off x="0" y="155076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6F6CB-CEC3-A749-930B-00502DB5A1B0}">
      <dsp:nvSpPr>
        <dsp:cNvPr id="0" name=""/>
        <dsp:cNvSpPr/>
      </dsp:nvSpPr>
      <dsp:spPr>
        <a:xfrm>
          <a:off x="0" y="1550764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sp:txBody>
      <dsp:txXfrm>
        <a:off x="0" y="1550764"/>
        <a:ext cx="2103120" cy="775145"/>
      </dsp:txXfrm>
    </dsp:sp>
    <dsp:sp modelId="{DAF6D365-7021-E74E-8AD3-AB3AC6A0D057}">
      <dsp:nvSpPr>
        <dsp:cNvPr id="0" name=""/>
        <dsp:cNvSpPr/>
      </dsp:nvSpPr>
      <dsp:spPr>
        <a:xfrm>
          <a:off x="2260854" y="1585964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Manual &amp; automation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testing</a:t>
          </a:r>
        </a:p>
      </dsp:txBody>
      <dsp:txXfrm>
        <a:off x="2260854" y="1585964"/>
        <a:ext cx="8254746" cy="703989"/>
      </dsp:txXfrm>
    </dsp:sp>
    <dsp:sp modelId="{9071E8DC-DDBE-CD4E-9B99-FF7E5F21CEFF}">
      <dsp:nvSpPr>
        <dsp:cNvPr id="0" name=""/>
        <dsp:cNvSpPr/>
      </dsp:nvSpPr>
      <dsp:spPr>
        <a:xfrm>
          <a:off x="2103120" y="228995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B052C-8895-B64E-8F55-A22B06C26711}">
      <dsp:nvSpPr>
        <dsp:cNvPr id="0" name=""/>
        <dsp:cNvSpPr/>
      </dsp:nvSpPr>
      <dsp:spPr>
        <a:xfrm>
          <a:off x="0" y="232591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61962"/>
                <a:satOff val="-4692"/>
                <a:lumOff val="199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61962"/>
                <a:satOff val="-4692"/>
                <a:lumOff val="199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61962"/>
                <a:satOff val="-4692"/>
                <a:lumOff val="199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957BF-3762-C444-A889-9188DFC903DF}">
      <dsp:nvSpPr>
        <dsp:cNvPr id="0" name=""/>
        <dsp:cNvSpPr/>
      </dsp:nvSpPr>
      <dsp:spPr>
        <a:xfrm>
          <a:off x="0" y="2325910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sp:txBody>
      <dsp:txXfrm>
        <a:off x="0" y="2325910"/>
        <a:ext cx="2103120" cy="775145"/>
      </dsp:txXfrm>
    </dsp:sp>
    <dsp:sp modelId="{B09F43E3-E283-364B-BDDC-AEA3B436FB56}">
      <dsp:nvSpPr>
        <dsp:cNvPr id="0" name=""/>
        <dsp:cNvSpPr/>
      </dsp:nvSpPr>
      <dsp:spPr>
        <a:xfrm>
          <a:off x="2260854" y="2361109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Unit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testing</a:t>
          </a:r>
        </a:p>
      </dsp:txBody>
      <dsp:txXfrm>
        <a:off x="2260854" y="2361109"/>
        <a:ext cx="8254746" cy="703989"/>
      </dsp:txXfrm>
    </dsp:sp>
    <dsp:sp modelId="{2A380769-BA5B-F344-93A6-E05188F7C102}">
      <dsp:nvSpPr>
        <dsp:cNvPr id="0" name=""/>
        <dsp:cNvSpPr/>
      </dsp:nvSpPr>
      <dsp:spPr>
        <a:xfrm>
          <a:off x="2103120" y="306509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9A61-BA80-5948-B85C-CB38B2D0E047}">
      <dsp:nvSpPr>
        <dsp:cNvPr id="0" name=""/>
        <dsp:cNvSpPr/>
      </dsp:nvSpPr>
      <dsp:spPr>
        <a:xfrm>
          <a:off x="0" y="3101056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FE689B-A07F-6149-B2E3-6757BAD42DB9}">
      <dsp:nvSpPr>
        <dsp:cNvPr id="0" name=""/>
        <dsp:cNvSpPr/>
      </dsp:nvSpPr>
      <dsp:spPr>
        <a:xfrm>
          <a:off x="0" y="3101056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ill Sans Nova" panose="020B0602020104020203" pitchFamily="34" charset="0"/>
            <a:cs typeface="Gill Sans SemiBold" panose="020B0502020104020203" pitchFamily="34" charset="-79"/>
          </a:endParaRPr>
        </a:p>
      </dsp:txBody>
      <dsp:txXfrm>
        <a:off x="0" y="3101056"/>
        <a:ext cx="2103120" cy="775145"/>
      </dsp:txXfrm>
    </dsp:sp>
    <dsp:sp modelId="{FBD01AEA-A8F9-FE4D-9602-487EAF61F09B}">
      <dsp:nvSpPr>
        <dsp:cNvPr id="0" name=""/>
        <dsp:cNvSpPr/>
      </dsp:nvSpPr>
      <dsp:spPr>
        <a:xfrm>
          <a:off x="2138848" y="3157452"/>
          <a:ext cx="8105995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Blackbox vs Whitebox vs </a:t>
          </a:r>
          <a:r>
            <a:rPr lang="en-US" sz="1800" b="0" i="0" kern="1200" dirty="0" err="1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Greybox</a:t>
          </a: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 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te</a:t>
          </a:r>
          <a:r>
            <a:rPr lang="en-US" sz="1800" b="1" i="0" kern="1200" dirty="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sting</a:t>
          </a:r>
        </a:p>
      </dsp:txBody>
      <dsp:txXfrm>
        <a:off x="2138848" y="3157452"/>
        <a:ext cx="8105995" cy="703989"/>
      </dsp:txXfrm>
    </dsp:sp>
    <dsp:sp modelId="{098E18BB-B50B-7944-A588-57FAEF8C3BE4}">
      <dsp:nvSpPr>
        <dsp:cNvPr id="0" name=""/>
        <dsp:cNvSpPr/>
      </dsp:nvSpPr>
      <dsp:spPr>
        <a:xfrm>
          <a:off x="2103120" y="38402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0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6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9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61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8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7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0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28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5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77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0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7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9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4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5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4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5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DF47-E12B-2DCF-10FC-391364A56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A03A-A406-CFE6-0637-EE36E192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34CCD-C85D-47CF-1D69-A433987E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16789-5B9E-796E-6383-43C79605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D43E-8B36-CB46-9616-901AAEE0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CF2A06-411D-CB2E-8C6D-232DF3BCCA3E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F00D508-2D12-06D1-A8F6-D6E05E3E4ED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02B4BB-2C5C-EBE6-4E5F-F375E1E7F71C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1F97EA-5C1E-3A80-C3CF-E02A5161B16E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28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97ED-02D6-27EC-4698-F58F66AB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3C843-392F-A3B4-1B9C-4FC04D614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4968-F36C-E315-9A71-037B5047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04303-6E67-1110-2062-6124306B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7B12-0ED5-60B9-A569-A826D39D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69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5ABCB-8105-F56F-953E-B4FB16E00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67DBC-5824-BC40-9F35-67615E2E2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F873-1C8F-5699-24A7-3D4C8C94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AF00E-A693-ECE1-DED6-5694C6B0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CE1FA-7C8D-5CA9-824F-8D3B35CF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0723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559787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94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3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98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0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70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3774-FA8A-3C9F-26C0-4F8A0C41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6EA4-C896-7C31-CABC-9DB65484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08A2-11DC-48D2-BC67-F79916C7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2816-19C8-8C1A-0E5E-84FEE3C1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7DC0-DE61-38C9-F9FA-1EDCD4FE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FB618A-CCD7-6F2E-55C2-B17632C2CE51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7B337F-C4D7-8B0B-4F05-5825CD214B35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48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D8E6-C793-D13C-1F90-00B8D64E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13D0-ACD6-796E-4808-6EBFF19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C033-D616-3746-5529-6971D763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61E2-3F73-B342-B613-E74E5870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FCDC3-18FB-093A-9170-77455E45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36BD01-28D1-6792-8FA2-99A905FA048F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C4E3F4-64CC-74BB-80C6-0AE6C073E970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C49454-B82E-7853-957E-8D229D578463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CB97A0-89EB-2705-2BF8-9F77EAF82E4A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6AB0F7-A125-83C9-4389-93DD8C416133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6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2A93-BD58-C04D-0B89-D855672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4B74-BC0F-BCD0-9E29-51546DFB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3323-7D5A-2A61-9830-FA7203BB7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3EBE1-8BAF-72D6-BEFA-4FAFB0DB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E298B-C690-96E1-3BF8-28DEEFDB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DD399-5B3C-7C44-8597-420658FD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2D534D-E405-BF1C-1658-9DF5CA2021C7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832467-6CD2-CC7C-B742-2D3D462252C1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3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AD82-87D3-87A6-E918-66924792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17B43-EBD2-3AF5-8854-6AF9D3190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BD825-2775-FC89-0246-F23C4442A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6DF56-85BB-3230-EF6B-930C68D46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C0658-E142-1539-0548-0B11C4CC6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1D51C-0A0F-D887-2618-C411104E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A60FA-11D8-E7E7-3490-863908B4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033A0-AD9B-F466-C569-CA9678A9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A43C67-EE53-A232-4894-4D845E436A31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24DFE1-1E17-E23A-69BB-EA70BCF11E60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47647-8099-5BAB-0710-287A28A989FB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D1B07B-8A13-1A44-57A7-54B839AAE2B9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1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8D40-1E43-1514-2431-400EA5B3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137BA-4E8E-C2C7-3538-A36C1615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24363-9BD5-6D59-99FF-F091CCAD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2C546-5EBB-8C0D-440A-999A650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9950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DF7CA-9688-E356-B01C-0964222D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20625-495A-E9D2-E1CC-F6B2C82A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55328-5EED-A951-94D7-95086DDC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3783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C26F-9AE2-163A-5249-564204F3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47FF-4C80-DF30-707E-4E3174B2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02157-70B1-F88C-5A5F-B4F7A6241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44B55-F511-C202-DF86-20F686E0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36E9B-67E1-32AE-7E9C-5835EB02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CC8A5-C2C0-A89F-9C89-4A9ACCEC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0A0B65-ECDC-2F7D-8732-35C9ACA806DD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69C70E-7165-9DEA-1158-2A137591F419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5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10EF-2385-27A7-8111-AA9F22B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DA014-4A36-8342-07A8-8F656040A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708EE-46E6-7842-2EB1-0EA993DB5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6CDF6-2A4E-2A23-A7FC-09BC296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5B5B1-6856-421A-5368-6F975BA0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FB1E4-CE73-7848-EEEE-55B28005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31F0DC66-DA4F-3ABB-2315-5E57089B94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CB3F63-8E67-11D9-5A32-5A4C001D62D5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0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8D366-3747-B49D-A288-966759B7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160A8-CBBC-6206-126D-39EAA510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52A9-DB92-D14E-3193-E128039EC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F97B-B8D5-CA94-1846-4CE719BE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6D487-F091-1DF2-D2AF-D5F91328E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CCC8E5-F8A0-426E-1762-0EC5878623C9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2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657" r:id="rId18"/>
    <p:sldLayoutId id="2147483661" r:id="rId19"/>
    <p:sldLayoutId id="2147483663" r:id="rId20"/>
    <p:sldLayoutId id="2147483653" r:id="rId21"/>
    <p:sldLayoutId id="2147483652" r:id="rId22"/>
    <p:sldLayoutId id="214748365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758" r:id="rId3"/>
    <p:sldLayoutId id="214748365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Journey…</a:t>
            </a:r>
            <a:br>
              <a:rPr lang="en-US" dirty="0"/>
            </a:br>
            <a:r>
              <a:rPr lang="en-US" sz="3200" dirty="0"/>
              <a:t>week 1 &amp;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Arsh Vohra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 our team</a:t>
            </a:r>
          </a:p>
        </p:txBody>
      </p:sp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BF83E8E2-2284-9684-FCF6-1A6EA943A1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3" r="83"/>
          <a:stretch/>
        </p:blipFill>
        <p:spPr/>
      </p:pic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B0AC71BE-6C36-5953-EF84-04DB27D399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8" b="8"/>
          <a:stretch/>
        </p:blipFill>
        <p:spPr/>
      </p:pic>
      <p:pic>
        <p:nvPicPr>
          <p:cNvPr id="51" name="Picture Placeholder 50" descr="Team member headshot">
            <a:extLst>
              <a:ext uri="{FF2B5EF4-FFF2-40B4-BE49-F238E27FC236}">
                <a16:creationId xmlns:a16="http://schemas.microsoft.com/office/drawing/2014/main" id="{E67A1306-8387-8408-FEAF-520A43BB1D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0" r="50"/>
          <a:stretch/>
        </p:blipFill>
        <p:spPr/>
      </p:pic>
      <p:pic>
        <p:nvPicPr>
          <p:cNvPr id="58" name="Picture Placeholder 57" descr="Team member headshot">
            <a:extLst>
              <a:ext uri="{FF2B5EF4-FFF2-40B4-BE49-F238E27FC236}">
                <a16:creationId xmlns:a16="http://schemas.microsoft.com/office/drawing/2014/main" id="{A5E932A8-FB95-D4B9-7C31-E32737B021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0" r="50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MIRJAM NILSSON​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8EC7F-30E0-4085-36C5-7CE4311C9C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47" b="63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Day 5                                   Software Testing</a:t>
            </a:r>
          </a:p>
        </p:txBody>
      </p:sp>
      <p:graphicFrame>
        <p:nvGraphicFramePr>
          <p:cNvPr id="14" name="Content Placeholder 3" descr="Timeline Placeholder ">
            <a:extLst>
              <a:ext uri="{FF2B5EF4-FFF2-40B4-BE49-F238E27FC236}">
                <a16:creationId xmlns:a16="http://schemas.microsoft.com/office/drawing/2014/main" id="{8B282638-605F-AABF-CB34-2453951B1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812252"/>
              </p:ext>
            </p:extLst>
          </p:nvPr>
        </p:nvGraphicFramePr>
        <p:xfrm>
          <a:off x="-1043531" y="1771197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aS vs PaaS vs IaaS: Differences and How to Choose | Liquid Web">
            <a:extLst>
              <a:ext uri="{FF2B5EF4-FFF2-40B4-BE49-F238E27FC236}">
                <a16:creationId xmlns:a16="http://schemas.microsoft.com/office/drawing/2014/main" id="{38FFAF75-934E-78D0-1577-97039D52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27585"/>
            <a:ext cx="5181600" cy="31474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43E5F2BA-DBF0-8CD2-0D9A-8AA48F775AB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Cloud architecture</a:t>
            </a:r>
          </a:p>
          <a:p>
            <a:pPr marL="8001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CLOUD SERVICE MODELS</a:t>
            </a:r>
          </a:p>
          <a:p>
            <a:pPr marL="8001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CLOUD Computing service layers</a:t>
            </a:r>
          </a:p>
          <a:p>
            <a:pPr marL="8001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Azure vs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aws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vs google cloud</a:t>
            </a:r>
          </a:p>
          <a:p>
            <a:pPr marL="8001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Cloud storage and taxonomy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0" y="704088"/>
            <a:ext cx="10627735" cy="6766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kern="1200" dirty="0">
                <a:latin typeface="+mj-lt"/>
                <a:ea typeface="+mj-ea"/>
                <a:cs typeface="+mj-cs"/>
              </a:rPr>
              <a:t>Day 6                                                 Cloud Computing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8956B-A56B-EDCF-EBC0-2683C44A2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F9C1-9009-C934-C11C-54570A523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endParaRPr lang="en-US" dirty="0"/>
          </a:p>
          <a:p>
            <a:r>
              <a:rPr lang="en-US" dirty="0"/>
              <a:t>Visualize quality intellectual capital</a:t>
            </a:r>
          </a:p>
          <a:p>
            <a:endParaRPr lang="en-US" dirty="0"/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F3E1-56D0-3EB8-15CC-D50D6E06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NICHE MARKETS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5EB57E-48A5-AA9B-7682-56298F1431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endParaRPr lang="en-US" dirty="0"/>
          </a:p>
          <a:p>
            <a:r>
              <a:rPr lang="en-US" dirty="0"/>
              <a:t>Engage top-line web services with cutting-edge deliverables</a:t>
            </a:r>
          </a:p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we get there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C0BBB-72F7-8CAB-4F61-F84474773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SUPPLY CHAINS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D6AC14-9AD9-9C42-046A-6E2B3E9561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endParaRPr lang="en-US" dirty="0"/>
          </a:p>
          <a:p>
            <a:r>
              <a:rPr lang="en-US" dirty="0"/>
              <a:t>Maximize timely deliverables for real-time schemas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080FC5-2B1C-661E-0F68-6911C5E97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6"/>
          <a:stretch/>
        </p:blipFill>
        <p:spPr>
          <a:xfrm>
            <a:off x="0" y="-635268"/>
            <a:ext cx="12192000" cy="75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3213C-BA5D-C41A-3EB1-50F013E4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4B716F-A10E-3117-DEFA-80D1AE4F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E549A-20FD-8D90-D4BC-7C3E9E90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6F98BC-8CC3-0605-5241-9F663CF0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975" y="2544279"/>
            <a:ext cx="2244766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DAY-7</a:t>
            </a:r>
            <a:endParaRPr lang="en-IN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24B1E6E-2744-F0ED-F4B8-9A490989F5CE}"/>
              </a:ext>
            </a:extLst>
          </p:cNvPr>
          <p:cNvSpPr txBox="1">
            <a:spLocks/>
          </p:cNvSpPr>
          <p:nvPr/>
        </p:nvSpPr>
        <p:spPr>
          <a:xfrm>
            <a:off x="859536" y="3315131"/>
            <a:ext cx="3856679" cy="2277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bg1"/>
                </a:solidFill>
              </a:rPr>
              <a:t>Case Study Evaluation and Assessment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8CEDB5-F189-28FB-2DA8-AB54E1AF7CAF}"/>
              </a:ext>
            </a:extLst>
          </p:cNvPr>
          <p:cNvSpPr txBox="1">
            <a:spLocks/>
          </p:cNvSpPr>
          <p:nvPr/>
        </p:nvSpPr>
        <p:spPr>
          <a:xfrm>
            <a:off x="4379976" y="1172736"/>
            <a:ext cx="4848046" cy="501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all" baseline="0">
                <a:solidFill>
                  <a:schemeClr val="accent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dirty="0"/>
              <a:t>Case Study – </a:t>
            </a:r>
            <a:r>
              <a:rPr lang="en-US" cap="none" dirty="0"/>
              <a:t>Deployment Of Java Spring Boot App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Azure </a:t>
            </a:r>
            <a:r>
              <a:rPr lang="en-US" cap="none" dirty="0" err="1"/>
              <a:t>Devops</a:t>
            </a:r>
            <a:endParaRPr lang="en-US" cap="none" dirty="0"/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Azure VM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Azure Web App Services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GitHub – Fork, Feature Branch, Pull Request, Merge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GitHub Actions – Automate Workflow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Docker – Make Docker Image And </a:t>
            </a:r>
            <a:r>
              <a:rPr lang="en-US" cap="none" dirty="0" err="1"/>
              <a:t>Dockerfile</a:t>
            </a:r>
            <a:endParaRPr lang="en-US" cap="none" dirty="0"/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Maven – Run Maven Package</a:t>
            </a:r>
          </a:p>
          <a:p>
            <a:pPr marL="857250" indent="-171450">
              <a:buFont typeface="Arial" panose="020B0604020202020204" pitchFamily="34" charset="0"/>
              <a:buChar char="•"/>
            </a:pPr>
            <a:r>
              <a:rPr lang="en-US" cap="none" dirty="0"/>
              <a:t>Prometheus – To Monitor Local Environment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00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72C203-A9D7-2C40-93A6-8B12B521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ED4977-F120-F001-1C9A-C4CEA74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535A55-621A-4C95-A884-C2FDC4C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Journey…</a:t>
            </a:r>
            <a:br>
              <a:rPr lang="en-US" dirty="0"/>
            </a:br>
            <a:r>
              <a:rPr lang="en-US" sz="3200" dirty="0"/>
              <a:t>week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Arsh Vohra</a:t>
            </a:r>
          </a:p>
        </p:txBody>
      </p:sp>
    </p:spTree>
    <p:extLst>
      <p:ext uri="{BB962C8B-B14F-4D97-AF65-F5344CB8AC3E}">
        <p14:creationId xmlns:p14="http://schemas.microsoft.com/office/powerpoint/2010/main" val="99738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A6770-AEAC-50D2-7359-45E69C87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DAY-8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8790F0-F702-109F-C994-B3482B3A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3787" y="85808"/>
            <a:ext cx="4848046" cy="5581748"/>
          </a:xfrm>
        </p:spPr>
        <p:txBody>
          <a:bodyPr>
            <a:noAutofit/>
          </a:bodyPr>
          <a:lstStyle/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Data?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Database?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Does Data Engineer Do?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Denormalization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Forms (1NF,2NF,3NF,BCNF)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Dependencies (Partial, Transitive, Functional) 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Keys (Candidate, Primary, Foreign, Super)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Anomalies- Insert, Update, Delete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 And ER Diagram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Activity- To Make An ER Diagram For Ordering A Book From Online Store, Perform Normalization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Dimensional Modelling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 Table And Dimension Table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Schema &amp; Snowflake Schema 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Activity- Implement The Concepts Of Star And Snowflake Schema By Drawing Respective Diagrams</a:t>
            </a:r>
          </a:p>
          <a:p>
            <a:pPr marL="285750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SCD (Slowly Changing Dimension)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3DF58-80CE-635D-DEF5-AE1071F58E08}"/>
              </a:ext>
            </a:extLst>
          </p:cNvPr>
          <p:cNvSpPr txBox="1"/>
          <p:nvPr/>
        </p:nvSpPr>
        <p:spPr>
          <a:xfrm>
            <a:off x="2499504" y="3290106"/>
            <a:ext cx="244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Fundamentals</a:t>
            </a:r>
          </a:p>
        </p:txBody>
      </p:sp>
    </p:spTree>
    <p:extLst>
      <p:ext uri="{BB962C8B-B14F-4D97-AF65-F5344CB8AC3E}">
        <p14:creationId xmlns:p14="http://schemas.microsoft.com/office/powerpoint/2010/main" val="425995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F094E-26EF-68E1-28D2-46DD88127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187" t="1488" r="2224" b="6091"/>
          <a:stretch/>
        </p:blipFill>
        <p:spPr>
          <a:xfrm>
            <a:off x="508959" y="439947"/>
            <a:ext cx="3200400" cy="5529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D0F7A-F023-B341-A638-733F8BBA4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8601" t="5205" r="12891" b="8589"/>
          <a:stretch/>
        </p:blipFill>
        <p:spPr>
          <a:xfrm>
            <a:off x="4252471" y="508957"/>
            <a:ext cx="3447823" cy="5296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63E40-EED9-681D-F2D9-0D0BAB06D9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6856" t="2237" r="4457"/>
          <a:stretch/>
        </p:blipFill>
        <p:spPr>
          <a:xfrm>
            <a:off x="8266980" y="457199"/>
            <a:ext cx="3200400" cy="54001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3771B8-3A28-EB85-B9AC-B2A9126E4EEF}"/>
              </a:ext>
            </a:extLst>
          </p:cNvPr>
          <p:cNvSpPr/>
          <p:nvPr/>
        </p:nvSpPr>
        <p:spPr>
          <a:xfrm>
            <a:off x="724620" y="5322498"/>
            <a:ext cx="1354346" cy="629727"/>
          </a:xfrm>
          <a:prstGeom prst="rect">
            <a:avLst/>
          </a:prstGeom>
          <a:solidFill>
            <a:srgbClr val="EBEBEA"/>
          </a:solidFill>
          <a:ln>
            <a:solidFill>
              <a:srgbClr val="E9E9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088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FF508E-32FA-2D18-2B0B-4961F51CD1FE}"/>
              </a:ext>
            </a:extLst>
          </p:cNvPr>
          <p:cNvSpPr txBox="1">
            <a:spLocks/>
          </p:cNvSpPr>
          <p:nvPr/>
        </p:nvSpPr>
        <p:spPr>
          <a:xfrm>
            <a:off x="358066" y="2333875"/>
            <a:ext cx="6229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DAY-9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7A98FB8-32BD-CCB4-898E-481F472C24B6}"/>
              </a:ext>
            </a:extLst>
          </p:cNvPr>
          <p:cNvSpPr txBox="1">
            <a:spLocks/>
          </p:cNvSpPr>
          <p:nvPr/>
        </p:nvSpPr>
        <p:spPr>
          <a:xfrm>
            <a:off x="1157858" y="3343040"/>
            <a:ext cx="4379342" cy="3163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&amp; Azure Services Fundamentals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6DC94D-2DAE-DB69-0615-48EB74AD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413" y="0"/>
            <a:ext cx="4848046" cy="6772192"/>
          </a:xfrm>
        </p:spPr>
        <p:txBody>
          <a:bodyPr>
            <a:noAutofit/>
          </a:bodyPr>
          <a:lstStyle/>
          <a:p>
            <a:pPr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Fundamentals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Data?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Big Data? 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V's Of Big Data - Volume, Variety, Velocity, Veracity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And Stream Data Processing.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Extract, Load, Transform(ETL) Pipelines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Process Big Data?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Processing And Distributive Computing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 Used For Batch Processing &amp; Pyspark Used For Stream Processing.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Structure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Structured Data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Semi-structured Data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 -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 Data As Object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Structured Data (Fixed Schema-data Allocated Even If Value Is Null)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 Modelling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ACID Property In DBMS -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Atomicity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Isolation</a:t>
            </a:r>
          </a:p>
          <a:p>
            <a:pPr marL="1143000" lvl="2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Durability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Datalake -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All Types Of Data (Structured, Semi-structured And Unstructured)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Schema (No Data Allocated For Null Values)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ACID Properties </a:t>
            </a:r>
          </a:p>
          <a:p>
            <a:pPr lvl="1" algn="l" rtl="0" fontAlgn="ctr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37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Foundation skills </a:t>
            </a:r>
          </a:p>
          <a:p>
            <a:r>
              <a:rPr lang="en-US" dirty="0"/>
              <a:t>(BA &amp; AGILE)</a:t>
            </a:r>
          </a:p>
          <a:p>
            <a:pPr lvl="1"/>
            <a:r>
              <a:rPr lang="en-US" dirty="0"/>
              <a:t>18 &amp; 21 August 2023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 SKILLS</a:t>
            </a:r>
          </a:p>
          <a:p>
            <a:pPr lvl="1"/>
            <a:r>
              <a:rPr lang="en-US" dirty="0"/>
              <a:t>14-17 Aug 2023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Foundation skills</a:t>
            </a:r>
          </a:p>
          <a:p>
            <a:r>
              <a:rPr lang="en-US" dirty="0"/>
              <a:t>(SQL)</a:t>
            </a:r>
          </a:p>
          <a:p>
            <a:pPr lvl="1"/>
            <a:r>
              <a:rPr lang="en-US" dirty="0"/>
              <a:t>22 Aug 2023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  <a:p>
            <a:pPr lvl="1"/>
            <a:r>
              <a:rPr lang="en-US" dirty="0"/>
              <a:t>25Aug 2023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DevOps &amp; Testing</a:t>
            </a:r>
          </a:p>
          <a:p>
            <a:pPr lvl="1"/>
            <a:r>
              <a:rPr lang="en-US" dirty="0"/>
              <a:t>23 &amp; 24 Aug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4C1B21-971C-1A6F-D81B-B9B69BAF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19" y="2272515"/>
            <a:ext cx="622953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6AB698-602A-1E43-52BB-83FE98E4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930" y="417290"/>
            <a:ext cx="4848046" cy="5685264"/>
          </a:xfrm>
        </p:spPr>
        <p:txBody>
          <a:bodyPr>
            <a:noAutofit/>
          </a:bodyPr>
          <a:lstStyle/>
          <a:p>
            <a:pPr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Fundamentals (Contd.)</a:t>
            </a:r>
          </a:p>
          <a:p>
            <a:pPr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Lakehouse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Data Warehouse And Datalake.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Took Advantages Of Both Data Warehouse And Datalake.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 VM Using Microsoft Azure.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 Computing.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Cloud -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Cloud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Cloud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Cloud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Benefits -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Agility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Elasticity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Disaster Recovery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Latency Capabilities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Capex(capital Expenditure) Vs OpEx(operational Expenditure) -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Is OpEx.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As A Service(IAAS)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 As A Service(PAAS)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As A Service(SAAS)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Shared Responsibility Model</a:t>
            </a:r>
          </a:p>
          <a:p>
            <a:pPr marL="228600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lvl="1" algn="l" rtl="0" fontAlgn="ctr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3657E8-DC7B-F568-BE7D-6030D21E4B57}"/>
              </a:ext>
            </a:extLst>
          </p:cNvPr>
          <p:cNvSpPr txBox="1">
            <a:spLocks/>
          </p:cNvSpPr>
          <p:nvPr/>
        </p:nvSpPr>
        <p:spPr>
          <a:xfrm>
            <a:off x="1276709" y="3259922"/>
            <a:ext cx="4888191" cy="3381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&amp; Azure Services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9827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D9A110-1B52-B2E1-C85E-5983FBB5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19" y="2272515"/>
            <a:ext cx="622953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DE9787-052A-E1DD-5E94-63438A6D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062" y="947654"/>
            <a:ext cx="4848046" cy="4098003"/>
          </a:xfrm>
        </p:spPr>
        <p:txBody>
          <a:bodyPr>
            <a:noAutofit/>
          </a:bodyPr>
          <a:lstStyle/>
          <a:p>
            <a:pPr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Services</a:t>
            </a:r>
            <a:r>
              <a:rPr lang="en-US" sz="18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Architecture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 Pairs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Resources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Subscriptions - 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Billing Boundary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Boundary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Resource Manager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Groups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Subscriptions -&gt; Resource Groups</a:t>
            </a:r>
          </a:p>
          <a:p>
            <a:pPr lvl="1" algn="l" rtl="0" fontAlgn="ctr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E083FF1-34E6-CFFE-2035-6A123C5D7213}"/>
              </a:ext>
            </a:extLst>
          </p:cNvPr>
          <p:cNvSpPr txBox="1">
            <a:spLocks/>
          </p:cNvSpPr>
          <p:nvPr/>
        </p:nvSpPr>
        <p:spPr>
          <a:xfrm>
            <a:off x="1406107" y="3259922"/>
            <a:ext cx="4813538" cy="3381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&amp; Azure Services Fundamentals</a:t>
            </a:r>
          </a:p>
        </p:txBody>
      </p:sp>
    </p:spTree>
    <p:extLst>
      <p:ext uri="{BB962C8B-B14F-4D97-AF65-F5344CB8AC3E}">
        <p14:creationId xmlns:p14="http://schemas.microsoft.com/office/powerpoint/2010/main" val="377598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CF430E-E7D5-E6D7-5030-92E9C4CF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DAY-10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D74217-7F6F-57DA-0C58-D457849F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419" y="335974"/>
            <a:ext cx="4911304" cy="4632841"/>
          </a:xfrm>
        </p:spPr>
        <p:txBody>
          <a:bodyPr>
            <a:noAutofit/>
          </a:bodyPr>
          <a:lstStyle/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 Up Azure SQL Services By Logging In On Azure Portal.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Deployment Options For Azure SQL: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Database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Managed Instances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Virtual Machines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SQL Database -&gt; Single Database -&gt; Create Database.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SQL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Created On Microsoft Azure SQL.</a:t>
            </a:r>
          </a:p>
          <a:p>
            <a:pPr algn="l" font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Running Query Editor On Our Server.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DDL (Data Definition Language): create, Alter, Drop, Truncate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DML(data Manipulation Language): Select, Insert, Update, Delete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DCL(data Control Language):grant, REVOKE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View: View Is A Virtual Table Based On The Result-set Of An SQL Statement.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 In </a:t>
            </a:r>
            <a:r>
              <a:rPr lang="en-US" sz="1500" b="0" i="0" cap="non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US" sz="1500" b="0" i="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DELETE, DROP, TRUNCATE.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 : Create Tables For Online Book Store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By Clause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Having Clause : For Filtration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Clause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GRANT: Grant Select Permission On &lt;Table_name&gt; To 			&lt;User&gt;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Revoke</a:t>
            </a: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b="0" i="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b="0" i="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endParaRPr lang="en-US" sz="15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5C502E-E2B5-F899-7EE4-B7A089BB16FE}"/>
              </a:ext>
            </a:extLst>
          </p:cNvPr>
          <p:cNvSpPr txBox="1">
            <a:spLocks/>
          </p:cNvSpPr>
          <p:nvPr/>
        </p:nvSpPr>
        <p:spPr>
          <a:xfrm>
            <a:off x="2760454" y="3259922"/>
            <a:ext cx="1639018" cy="3995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3879291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8EF5F-C188-BC07-F744-8860A691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B8A8F-1C2E-5AF1-F6BF-D15CBF32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CB7-2766-C6C9-0DEE-299A2246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6693-B2E9-AC52-43CF-11BC5ED7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197C-7555-F96C-578E-AE41F24D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9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48F18-C336-7A92-83EB-135FE0F3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0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AEBA2-DCDF-8D85-BCCA-E14FFC35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Journey…</a:t>
            </a:r>
            <a:br>
              <a:rPr lang="en-US" dirty="0"/>
            </a:br>
            <a:r>
              <a:rPr lang="en-US" sz="3200" dirty="0"/>
              <a:t>week 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Arsh Vohra</a:t>
            </a:r>
          </a:p>
        </p:txBody>
      </p:sp>
    </p:spTree>
    <p:extLst>
      <p:ext uri="{BB962C8B-B14F-4D97-AF65-F5344CB8AC3E}">
        <p14:creationId xmlns:p14="http://schemas.microsoft.com/office/powerpoint/2010/main" val="225860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846716" cy="3995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Storage Types- Day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055" y="776807"/>
            <a:ext cx="4911304" cy="5365745"/>
          </a:xfrm>
        </p:spPr>
        <p:txBody>
          <a:bodyPr>
            <a:noAutofit/>
          </a:bodyPr>
          <a:lstStyle/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Create A Resource -&gt; Azure Storage Account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Resource Group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Storage Account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Storage Services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Local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Zone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Geo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Geo Zone Redundancy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RAGRS (Read Access Geo Redundant Storage)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Failover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Synchronous Replication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Security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Access Protocols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Access Tiers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Hot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Cold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Cool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Archive Access</a:t>
            </a:r>
            <a:endParaRPr lang="en-US" sz="1400" dirty="0">
              <a:latin typeface="+mn-lt"/>
            </a:endParaRP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Purging &amp; Archiving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Containers - Folder For Storing Files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Azure Tables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Azure Queues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File Shares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Snapshots      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Ingress &amp; Egress 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Static Website </a:t>
            </a:r>
          </a:p>
          <a:p>
            <a:pPr lvl="1" rtl="0" fontAlgn="ctr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0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65844"/>
              </p:ext>
            </p:extLst>
          </p:nvPr>
        </p:nvGraphicFramePr>
        <p:xfrm>
          <a:off x="7355353" y="307346"/>
          <a:ext cx="4628100" cy="6350128"/>
        </p:xfrm>
        <a:graphic>
          <a:graphicData uri="http://schemas.openxmlformats.org/drawingml/2006/table">
            <a:tbl>
              <a:tblPr firstRow="1" bandRow="1"/>
              <a:tblGrid>
                <a:gridCol w="4628100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4256748">
                <a:tc>
                  <a:txBody>
                    <a:bodyPr/>
                    <a:lstStyle/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Introduction to Business Analysis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Functional and Non-functional requirements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Requirements Elicitation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Requirements Modelling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Requirement Management Techniques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Requirements Traceability</a:t>
                      </a:r>
                    </a:p>
                    <a:p>
                      <a:pPr marL="800100" indent="-342900" rtl="0">
                        <a:buFont typeface="Wingdings" panose="05000000000000000000" pitchFamily="2" charset="2"/>
                        <a:buChar char="v"/>
                      </a:pPr>
                      <a:r>
                        <a:rPr lang="en-IN" sz="2400" dirty="0">
                          <a:effectLst/>
                        </a:rPr>
                        <a:t> SDLC 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36117">
                <a:tc>
                  <a:txBody>
                    <a:bodyPr/>
                    <a:lstStyle/>
                    <a:p>
                      <a:pPr marL="457200" rtl="0"/>
                      <a:endParaRPr lang="en-IN" dirty="0">
                        <a:effectLst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57263">
                <a:tc>
                  <a:txBody>
                    <a:bodyPr/>
                    <a:lstStyle/>
                    <a:p>
                      <a:pPr marL="457200" rtl="0"/>
                      <a:endParaRPr lang="en-IN" dirty="0">
                        <a:effectLst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2C423B-C80E-C7A5-A7CC-B8B3C141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" y="87815"/>
            <a:ext cx="4875258" cy="272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4A1686-AD60-3AD4-5746-645B8042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4128"/>
            <a:ext cx="536151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D481AC-3260-008F-15D1-D31A056F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23" y="9472"/>
            <a:ext cx="4131735" cy="23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9401EC-D54E-BAF6-BAD6-98BF8A74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56" y="2395313"/>
            <a:ext cx="4622800" cy="258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632929-651B-8312-D700-54B9D3025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23" y="4379181"/>
            <a:ext cx="4032693" cy="24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67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Storage Types- Day 2 &amp; Azure Data Factory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175" y="577049"/>
            <a:ext cx="4911304" cy="5365745"/>
          </a:xfrm>
        </p:spPr>
        <p:txBody>
          <a:bodyPr>
            <a:noAutofit/>
          </a:bodyPr>
          <a:lstStyle/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Access Keys : Lifetime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SAS (Shared Access Signature) : Time-bounded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600" b="0" i="0" cap="none" dirty="0">
                <a:effectLst/>
              </a:rPr>
              <a:t>Azure Key Vaults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600" b="0" i="0" cap="none" dirty="0">
                <a:effectLst/>
              </a:rPr>
              <a:t>Access Control (IAM) : Check Access Here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600" b="0" i="0" cap="none" dirty="0">
                <a:effectLst/>
              </a:rPr>
              <a:t>Azure Data Factory 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Data Engineer Activities: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ETL (Extract,Transform,Load)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ELT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Azure Databricks - Transformation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Data Orchestration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ADF Components: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Pipelines : Combination Of One Or More Activities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Activities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Datasets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Linked Services : To Access Particular Directory This Is Used.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Integration Runtime : Gateway Or Bridge To Connect For Data Extraction.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Azure Auto Resolved (Default)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Self-hosted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Azure SSIS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Triggers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Data Flow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Parameterization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Pipelines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</a:pPr>
            <a:endParaRPr lang="en-US" sz="1600" b="0" i="0" cap="none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4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32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CC4A62-1E3C-7DFB-FEAD-36D26EF2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331789" cy="35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538CB3-39C8-49C8-D738-9AA9589F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32" y="-1"/>
            <a:ext cx="5689389" cy="35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0A49BC-EC54-13AF-128B-C706A537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8" y="3655004"/>
            <a:ext cx="5595758" cy="3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5C0CE0-04E2-D7B0-EBC5-DC4011AC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32" y="3636975"/>
            <a:ext cx="5712968" cy="31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7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175" y="577049"/>
            <a:ext cx="4911304" cy="5365745"/>
          </a:xfrm>
        </p:spPr>
        <p:txBody>
          <a:bodyPr>
            <a:noAutofit/>
          </a:bodyPr>
          <a:lstStyle/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cap="none" dirty="0">
                <a:effectLst/>
              </a:rPr>
              <a:t>Create Data Factory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0" i="0" cap="none" dirty="0">
                <a:effectLst/>
              </a:rPr>
              <a:t>Activities In Pipeline :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String, Boolean, Array And Integer Activities In Pipelines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Execute Pipeline Activity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SSIS Package (Azure SSIS IR - Required For This Package)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Get Metadata Activity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Copy Data Activity Implementation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Parameter Concept Implementation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Triggers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Get Metadata Activity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0" i="0" cap="none" dirty="0">
                <a:effectLst/>
              </a:rPr>
              <a:t>If-else Condition For Get Metadata In Pipelines.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</a:pPr>
            <a:r>
              <a:rPr lang="en-US" sz="1600" b="0" i="0" cap="none" dirty="0">
                <a:effectLst/>
              </a:rPr>
              <a:t>For Each Loop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0" i="0" cap="none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28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34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46ACEE-0A75-2781-5F13-7F541182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4" y="115838"/>
            <a:ext cx="5908256" cy="346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CD432A-A9EF-ED5D-2E52-124D4698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58" y="2924354"/>
            <a:ext cx="6999842" cy="39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1465570"/>
            <a:ext cx="4911304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Data(resource)transformation Using Data Flow.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For Each Activity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 Flows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Dataflow Expression Builder And Derived Columns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Surrogate Key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For Each Container And Get Metadata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5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36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585205-9FE1-491C-8011-8318E744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318500" cy="37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16D50CE-CCCE-CE5D-6821-0D3B34EBE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00" y="3131389"/>
            <a:ext cx="5873500" cy="37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5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DAY-5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1465570"/>
            <a:ext cx="4911304" cy="3460113"/>
          </a:xfrm>
        </p:spPr>
        <p:txBody>
          <a:bodyPr>
            <a:noAutofit/>
          </a:bodyPr>
          <a:lstStyle/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cap="none" dirty="0">
                <a:effectLst/>
              </a:rPr>
              <a:t>Create SQL Database On VM.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b="1" i="0" cap="none" dirty="0">
                <a:effectLst/>
              </a:rPr>
              <a:t>Lookup Table In </a:t>
            </a:r>
            <a:r>
              <a:rPr lang="en-US" sz="1800" b="1" i="0" cap="none" dirty="0" err="1">
                <a:effectLst/>
              </a:rPr>
              <a:t>Sql</a:t>
            </a:r>
            <a:r>
              <a:rPr lang="en-US" sz="1800" b="1" i="0" cap="none" dirty="0">
                <a:effectLst/>
              </a:rPr>
              <a:t> Database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cap="none" dirty="0">
                <a:effectLst/>
              </a:rPr>
              <a:t>Lookup Table With Foreach Pipeline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b="1" i="0" cap="none" dirty="0">
                <a:effectLst/>
              </a:rPr>
              <a:t>CDC (Change Data Capture)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800" b="1" i="0" cap="none" dirty="0">
                <a:effectLst/>
              </a:rPr>
              <a:t>Runbook Or Automation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38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C5EB682-5832-2B44-8EDE-97BD388D8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69" y="307660"/>
            <a:ext cx="7988061" cy="58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01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 (11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September – 15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September)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Week-5</a:t>
            </a:r>
          </a:p>
        </p:txBody>
      </p:sp>
    </p:spTree>
    <p:extLst>
      <p:ext uri="{BB962C8B-B14F-4D97-AF65-F5344CB8AC3E}">
        <p14:creationId xmlns:p14="http://schemas.microsoft.com/office/powerpoint/2010/main" val="117252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100"/>
              <a:t>Day 1…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Waterfall Model</a:t>
            </a:r>
          </a:p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 Agile Method</a:t>
            </a:r>
          </a:p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 Scrum Events</a:t>
            </a:r>
          </a:p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 Kanban Board</a:t>
            </a:r>
          </a:p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 Role play to demonstrate agile methodology- Phases in Scrum</a:t>
            </a:r>
          </a:p>
          <a:p>
            <a:pPr marL="800100" indent="-342900" rtl="0">
              <a:buFont typeface="Wingdings" panose="05000000000000000000" pitchFamily="2" charset="2"/>
              <a:buChar char="v"/>
            </a:pPr>
            <a:r>
              <a:rPr lang="en-IN">
                <a:effectLst/>
              </a:rPr>
              <a:t> Assignment on Requirement Traceability- Excel Sheet</a:t>
            </a:r>
          </a:p>
          <a:p>
            <a:endParaRPr lang="en-US" dirty="0"/>
          </a:p>
        </p:txBody>
      </p:sp>
      <p:pic>
        <p:nvPicPr>
          <p:cNvPr id="2056" name="Picture 8" descr="Software Engineering SDLC Models">
            <a:extLst>
              <a:ext uri="{FF2B5EF4-FFF2-40B4-BE49-F238E27FC236}">
                <a16:creationId xmlns:a16="http://schemas.microsoft.com/office/drawing/2014/main" id="{5BE9907E-A501-1F4E-C8D9-9905A57AE9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-3" b="-3"/>
          <a:stretch/>
        </p:blipFill>
        <p:spPr bwMode="auto">
          <a:xfrm>
            <a:off x="6339840" y="1380744"/>
            <a:ext cx="5181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BA &amp;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</a:rPr>
              <a:t>Azure Synapse Analytics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853094"/>
            <a:ext cx="4911304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Azure Synapse Analytics : Used To Create ADF Services, Spark Notebooks, SQL Data Warehouse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SQL Pools Offered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Serverless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Dedicated Pool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Spark Pool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Data Exploration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SQL Database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Collate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Common Table Expression (CTE)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View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DWU (Data Warehousing Unit)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Storage Node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Compute Node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Data Movement Service (DMS)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Massive Parallel Processing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Replicated Tables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Hash Distributed Table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Implementing Partitions For An SQL Data Warehouse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68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9CC77F5-9D9C-BF85-2AE0-1B1E260E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119218"/>
            <a:ext cx="5876394" cy="33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D3BD6B0C-2D00-607F-1091-8937E972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3" y="135466"/>
            <a:ext cx="5612728" cy="32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F45BD8D-815F-5352-BC60-A5B33C3C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96821"/>
            <a:ext cx="5861127" cy="31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149C1F44-B608-34E1-2A54-5037B9FC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7" y="3663707"/>
            <a:ext cx="5667043" cy="31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17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838090" cy="302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Data Visualization - Power BI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853094"/>
            <a:ext cx="4911304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PBI Desktop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Power BI Supports Multiple Data Connectors.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Power Query Editor: Used To Transform Data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Language Used At Back-end - M Language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Different Fields Of This Editor 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Get Data In PBI Report And Transform It In Power Query Editor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Getting Familiar With Different Visuals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Parameter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Filters :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Visual Level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Page Level</a:t>
            </a:r>
          </a:p>
          <a:p>
            <a:pPr marL="742950" lvl="1" indent="-28575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Report Level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Slicers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DAX Measures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DAX Calculated Columns</a:t>
            </a:r>
          </a:p>
          <a:p>
            <a:pPr marL="342900" indent="-342900" algn="l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RLS (Manage Roles)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>
            <a:extLst>
              <a:ext uri="{FF2B5EF4-FFF2-40B4-BE49-F238E27FC236}">
                <a16:creationId xmlns:a16="http://schemas.microsoft.com/office/drawing/2014/main" id="{BC30EE4F-EF3A-5FEF-99CB-2ABED352A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9182" b="13828"/>
          <a:stretch/>
        </p:blipFill>
        <p:spPr bwMode="auto">
          <a:xfrm>
            <a:off x="1557867" y="425249"/>
            <a:ext cx="8810433" cy="52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82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725948" y="3277606"/>
            <a:ext cx="2838090" cy="302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Power BI - Day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1266599"/>
            <a:ext cx="4919932" cy="3460113"/>
          </a:xfrm>
        </p:spPr>
        <p:txBody>
          <a:bodyPr>
            <a:noAutofit/>
          </a:bodyPr>
          <a:lstStyle/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Data Modeling : Establishing Relationships Between Tables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Univariant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Bivariant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Multivariant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Drill Through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Date Table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0" i="0" cap="none" dirty="0">
                <a:effectLst/>
              </a:rPr>
              <a:t>Connection Of SQL Server And Power BI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95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>
            <a:extLst>
              <a:ext uri="{FF2B5EF4-FFF2-40B4-BE49-F238E27FC236}">
                <a16:creationId xmlns:a16="http://schemas.microsoft.com/office/drawing/2014/main" id="{DEC86A99-9F3C-61D9-7198-C380035D6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92" r="1051" b="10985"/>
          <a:stretch/>
        </p:blipFill>
        <p:spPr bwMode="auto">
          <a:xfrm>
            <a:off x="6852480" y="3575050"/>
            <a:ext cx="4371353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17F5DE4-E2FF-43FD-3D55-E18F933E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81" y="573267"/>
            <a:ext cx="4207233" cy="24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14BC7937-1747-26DF-00BA-26E2BBB7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0" y="573267"/>
            <a:ext cx="4259625" cy="24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04919BA-BDDD-04E7-B6C0-F60004F2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80" y="3545456"/>
            <a:ext cx="4318869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3165895" y="3277606"/>
            <a:ext cx="940278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947422"/>
            <a:ext cx="4919932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Hands-on Assessment - Power BI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Jupyter Notebook Launch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Datatypes In Python: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Integer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Float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String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List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Dictionary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Tuple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n-lt"/>
              </a:rPr>
              <a:t>Boolean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Arithmetic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Logic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85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AD4F4E6A-EB19-4AE4-1BE4-64C19003B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6885" r="11810"/>
          <a:stretch/>
        </p:blipFill>
        <p:spPr bwMode="auto">
          <a:xfrm>
            <a:off x="566208" y="3484451"/>
            <a:ext cx="4811183" cy="32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D9508662-0B5C-898B-917E-FC4117DF2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5200" r="7091" b="15072"/>
          <a:stretch/>
        </p:blipFill>
        <p:spPr bwMode="auto">
          <a:xfrm>
            <a:off x="6985000" y="3504138"/>
            <a:ext cx="4903840" cy="32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0F583-FE93-5F7D-EB06-E8BD262C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8" y="172381"/>
            <a:ext cx="11322632" cy="32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6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 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Week-6</a:t>
            </a:r>
          </a:p>
        </p:txBody>
      </p:sp>
    </p:spTree>
    <p:extLst>
      <p:ext uri="{BB962C8B-B14F-4D97-AF65-F5344CB8AC3E}">
        <p14:creationId xmlns:p14="http://schemas.microsoft.com/office/powerpoint/2010/main" val="2151885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751826" y="3277606"/>
            <a:ext cx="16994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Python – Day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947422"/>
            <a:ext cx="4919932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Function Composition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Recursive 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Generator 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Decorator (Wrap Function)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Types Of Argument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Class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Date Stripping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Date Conversion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Exception Handling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List Comprehension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Lambda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6975B-3104-C98D-E5BC-86EB8354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87120"/>
            <a:ext cx="1133856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81C4BA34-912D-1A86-1E0D-32E94DDD6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1467"/>
          <a:stretch/>
        </p:blipFill>
        <p:spPr bwMode="auto">
          <a:xfrm>
            <a:off x="1147078" y="228600"/>
            <a:ext cx="3856722" cy="17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AC44294-56A6-1D7C-044F-6969FADD8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5" b="11889"/>
          <a:stretch/>
        </p:blipFill>
        <p:spPr bwMode="auto">
          <a:xfrm>
            <a:off x="7526867" y="352055"/>
            <a:ext cx="3357936" cy="16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0C446461-E2CC-1FFE-6441-84775193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 b="9511"/>
          <a:stretch/>
        </p:blipFill>
        <p:spPr bwMode="auto">
          <a:xfrm>
            <a:off x="1147077" y="2552700"/>
            <a:ext cx="3856721" cy="164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EE4BE6C-A911-CEF4-ABA3-DF772838B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" b="9696"/>
          <a:stretch/>
        </p:blipFill>
        <p:spPr bwMode="auto">
          <a:xfrm>
            <a:off x="1137553" y="4641849"/>
            <a:ext cx="3856721" cy="1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C566C7AD-A7A6-FE3E-3BA5-7BCA9B08B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4963"/>
          <a:stretch/>
        </p:blipFill>
        <p:spPr bwMode="auto">
          <a:xfrm>
            <a:off x="7526867" y="2514600"/>
            <a:ext cx="3462711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2793533-49AF-ECE3-5EC8-97EF7DA1B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/>
          <a:stretch/>
        </p:blipFill>
        <p:spPr bwMode="auto">
          <a:xfrm>
            <a:off x="7526868" y="4665133"/>
            <a:ext cx="3527580" cy="18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24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751826" y="3277606"/>
            <a:ext cx="16994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Python – Day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947422"/>
            <a:ext cx="4919932" cy="3460113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Pandas : Panel Datasets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a. Dataframe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b. Functions on dataframe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c. Changing column to lowercase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d. Dropping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e. Dropping columns with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f. Filling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g. Describe columns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h. Value counts()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Selected rows or columns of dataframe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j. Conditional selection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Matplotlib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Arrays In Python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298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>
            <a:extLst>
              <a:ext uri="{FF2B5EF4-FFF2-40B4-BE49-F238E27FC236}">
                <a16:creationId xmlns:a16="http://schemas.microsoft.com/office/drawing/2014/main" id="{831D1A30-1842-C4C3-C737-178C07AAF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3" b="3910"/>
          <a:stretch/>
        </p:blipFill>
        <p:spPr bwMode="auto">
          <a:xfrm>
            <a:off x="684211" y="243323"/>
            <a:ext cx="3419475" cy="18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B885AB9-217E-04B3-2F40-BA8F06E61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5815"/>
          <a:stretch/>
        </p:blipFill>
        <p:spPr bwMode="auto">
          <a:xfrm>
            <a:off x="8069262" y="400050"/>
            <a:ext cx="3429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FD8AD2AF-5C55-F3BE-583F-F852C6008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b="7365"/>
          <a:stretch/>
        </p:blipFill>
        <p:spPr bwMode="auto">
          <a:xfrm>
            <a:off x="703262" y="2484408"/>
            <a:ext cx="3409950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>
            <a:extLst>
              <a:ext uri="{FF2B5EF4-FFF2-40B4-BE49-F238E27FC236}">
                <a16:creationId xmlns:a16="http://schemas.microsoft.com/office/drawing/2014/main" id="{66643E29-B04F-D4DF-D660-EF701D9E5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 b="5261"/>
          <a:stretch/>
        </p:blipFill>
        <p:spPr bwMode="auto">
          <a:xfrm>
            <a:off x="8034337" y="2517775"/>
            <a:ext cx="3371850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5D4440F-3EB2-FFBB-7267-29FA7755B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3" b="5480"/>
          <a:stretch/>
        </p:blipFill>
        <p:spPr bwMode="auto">
          <a:xfrm>
            <a:off x="703262" y="4826000"/>
            <a:ext cx="3381375" cy="157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A6E33014-BDC8-3D57-1746-D888EF285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" b="5025"/>
          <a:stretch/>
        </p:blipFill>
        <p:spPr bwMode="auto">
          <a:xfrm>
            <a:off x="7942262" y="4661454"/>
            <a:ext cx="3381375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51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68748" y="3253565"/>
            <a:ext cx="2536166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Driver process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Executors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Cluster Manager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Job, Stage and Task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Lazy Evaluation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RDD (Resilient Distributed Dataset)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Catalyst and Tungsten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RDD </a:t>
            </a:r>
            <a:r>
              <a:rPr lang="en-US" altLang="en-US" sz="1800" cap="none" dirty="0"/>
              <a:t>vs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Dataframe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Deployment Types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Client Mode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cap="none" dirty="0">
                <a:latin typeface="+mn-lt"/>
              </a:rPr>
              <a:t>Cluster Mode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9721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C5B9DD-2E85-37D0-E669-48134EE0B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" b="5095"/>
          <a:stretch/>
        </p:blipFill>
        <p:spPr>
          <a:xfrm>
            <a:off x="1054722" y="601132"/>
            <a:ext cx="3032819" cy="1568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07962-FC7B-2D26-9C78-153E9B67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1" b="5094"/>
          <a:stretch/>
        </p:blipFill>
        <p:spPr>
          <a:xfrm>
            <a:off x="4244196" y="654050"/>
            <a:ext cx="3307921" cy="1515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01AB3-EE82-976E-017D-C04F1D2B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49" b="6166"/>
          <a:stretch/>
        </p:blipFill>
        <p:spPr>
          <a:xfrm>
            <a:off x="7817770" y="635000"/>
            <a:ext cx="3222256" cy="1515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4892B-E7AA-6544-AE44-4E03F7C8A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62"/>
          <a:stretch/>
        </p:blipFill>
        <p:spPr>
          <a:xfrm>
            <a:off x="1054722" y="2573867"/>
            <a:ext cx="3032819" cy="16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84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42869" y="3277606"/>
            <a:ext cx="2467154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Partitioning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Spark UI URL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 in PySpark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Drop duplicates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When – Otherwise condition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Concat and Functions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Joins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GroupBy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5819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8D45-A2B1-23E4-36D1-CBF5553DD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7413"/>
          <a:stretch/>
        </p:blipFill>
        <p:spPr>
          <a:xfrm>
            <a:off x="835632" y="244475"/>
            <a:ext cx="3133089" cy="160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2609A-D9B3-4E60-DB27-A04DF993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06" b="6032"/>
          <a:stretch/>
        </p:blipFill>
        <p:spPr>
          <a:xfrm>
            <a:off x="4137296" y="269875"/>
            <a:ext cx="3254482" cy="160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B32AC-DBBC-269D-AE65-223DD252B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5" b="6900"/>
          <a:stretch/>
        </p:blipFill>
        <p:spPr>
          <a:xfrm>
            <a:off x="7560353" y="244475"/>
            <a:ext cx="3133090" cy="160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62513C-0F9B-F1B7-D195-D58C15545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97" b="8854"/>
          <a:stretch/>
        </p:blipFill>
        <p:spPr>
          <a:xfrm>
            <a:off x="688982" y="3465831"/>
            <a:ext cx="4738420" cy="2339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8A9F05-2993-13C9-3EBC-739C11117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2" b="7142"/>
          <a:stretch/>
        </p:blipFill>
        <p:spPr>
          <a:xfrm>
            <a:off x="6313979" y="3465831"/>
            <a:ext cx="5008369" cy="23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4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Week-7</a:t>
            </a:r>
          </a:p>
        </p:txBody>
      </p:sp>
    </p:spTree>
    <p:extLst>
      <p:ext uri="{BB962C8B-B14F-4D97-AF65-F5344CB8AC3E}">
        <p14:creationId xmlns:p14="http://schemas.microsoft.com/office/powerpoint/2010/main" val="3616431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4" y="3277606"/>
            <a:ext cx="2467154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Persist and different </a:t>
            </a:r>
            <a:r>
              <a:rPr lang="en-US" altLang="en-US" sz="1800" cap="none"/>
              <a:t>storage levels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Aggregation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Managed and External Tables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Partitioning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For-Each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ADACA-546C-8F02-CBDB-8EA93A7267FA}"/>
              </a:ext>
            </a:extLst>
          </p:cNvPr>
          <p:cNvSpPr txBox="1"/>
          <p:nvPr/>
        </p:nvSpPr>
        <p:spPr>
          <a:xfrm>
            <a:off x="6737230" y="6340415"/>
            <a:ext cx="532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: Only 4 hours training due to OneIDA event. **</a:t>
            </a:r>
          </a:p>
        </p:txBody>
      </p:sp>
    </p:spTree>
    <p:extLst>
      <p:ext uri="{BB962C8B-B14F-4D97-AF65-F5344CB8AC3E}">
        <p14:creationId xmlns:p14="http://schemas.microsoft.com/office/powerpoint/2010/main" val="23569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3" y="3277606"/>
            <a:ext cx="26778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Databricks – Day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is databricks?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Setting Up azure databricks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Overview of Databricks Workspace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Cluster configuration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Mounting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Widgets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Parameters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%run, %md, %language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Structured streaming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156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agona Book" panose="020F0502020204030204" pitchFamily="34" charset="0"/>
                <a:cs typeface="Sagona Book" panose="020F0502020204030204" pitchFamily="34" charset="0"/>
              </a:rPr>
              <a:t>Day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4EF82-A804-1368-1295-2B1BF037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Introduction to Dev Ops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Creating EPIC, User Story, Tasks and Sub-tasks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Story point estimation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Scrum fundamentals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Sprint backlog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Burnup, Burndown, Velocity Charts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Hands-on practice on Azure</a:t>
            </a:r>
          </a:p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&amp; AGILE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5472671-AD52-40CD-E6F9-23AA93F3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59" y="1842257"/>
            <a:ext cx="5808168" cy="29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41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3" y="3277606"/>
            <a:ext cx="26778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Databricks – Day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Structured streaming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DBFS from sample data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Delta table &amp; Parquet table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Partition Tables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Medallion / Multi hop Architecture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Workflows  Jobs 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Accessing data from Azure SQL database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Unity catalog in databricks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Metastore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617629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64B3BDA-2BC4-92B1-0794-40C03194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5" y="564279"/>
            <a:ext cx="4351867" cy="244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71B9F7F-BEFE-19C2-A9D3-F52A95BB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35" y="564279"/>
            <a:ext cx="4419600" cy="24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768EAF1-81DB-CF57-0173-41110F28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33" y="3640093"/>
            <a:ext cx="4071408" cy="236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FCCB6E2-EDE5-79EA-B7D4-8941079D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35" y="3640093"/>
            <a:ext cx="4235450" cy="24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24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617009" y="3238084"/>
            <a:ext cx="2712309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Docker Kubernetes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What is Docker ?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Docker initialization in VM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Build Docker image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cap="none" dirty="0"/>
              <a:t>Application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Requirement.txt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cap="none" dirty="0"/>
              <a:t>Dockerfile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Image created and Docker push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container registry (ACR)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Kubernetes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Deploy a single-image application using code and UI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315942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6CE442B-13F3-6228-E9D6-02EB1B7E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140610"/>
            <a:ext cx="5884333" cy="32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146496-2727-F421-2151-F45B2F80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204" y="3423560"/>
            <a:ext cx="6104796" cy="32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17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6"/>
            <a:ext cx="6229530" cy="1297845"/>
          </a:xfrm>
        </p:spPr>
        <p:txBody>
          <a:bodyPr/>
          <a:lstStyle/>
          <a:p>
            <a:r>
              <a:rPr lang="en-US" dirty="0"/>
              <a:t>DAY-5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16676" y="3262191"/>
            <a:ext cx="2860766" cy="369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Deployment / DevOps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E7C26E-6C80-76E5-B4DF-EA7F00DC21F2}"/>
              </a:ext>
            </a:extLst>
          </p:cNvPr>
          <p:cNvSpPr txBox="1">
            <a:spLocks/>
          </p:cNvSpPr>
          <p:nvPr/>
        </p:nvSpPr>
        <p:spPr>
          <a:xfrm>
            <a:off x="7139796" y="717383"/>
            <a:ext cx="4796287" cy="5286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What is DevOps ?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Collaborative Branch (Main branch)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Feature  branch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DevOps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Boards 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Repos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Pipelines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Test plans</a:t>
            </a: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Creating a project Board in Azure DevOps</a:t>
            </a:r>
          </a:p>
          <a:p>
            <a:pPr marL="628650" lvl="1" indent="-1714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/>
              <a:t>Work items 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Epic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Feature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/>
              <a:t>User story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Tasks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Repos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Pipelines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143809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688046"/>
            <a:ext cx="10515600" cy="67665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agona Book" panose="020F0502020204030204" pitchFamily="34" charset="0"/>
                <a:cs typeface="Sagona Book" panose="020F0502020204030204" pitchFamily="34" charset="0"/>
              </a:rPr>
              <a:t>Day 3                                                                    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4EF82-A804-1368-1295-2B1BF037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</a:t>
            </a:r>
            <a:r>
              <a:rPr lang="en-IN" dirty="0"/>
              <a:t>Relational Database Management System</a:t>
            </a:r>
            <a:endParaRPr lang="en-IN" dirty="0">
              <a:effectLst/>
            </a:endParaRP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DML/DDL/TCL/DCL commands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</a:t>
            </a:r>
            <a:r>
              <a:rPr lang="en-IN" dirty="0"/>
              <a:t>Types of Joins</a:t>
            </a:r>
            <a:endParaRPr lang="en-IN" dirty="0">
              <a:effectLst/>
            </a:endParaRP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Normalization forms</a:t>
            </a: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</a:t>
            </a:r>
            <a:r>
              <a:rPr lang="en-IN" dirty="0"/>
              <a:t>Subqueries</a:t>
            </a:r>
            <a:endParaRPr lang="en-IN" dirty="0">
              <a:effectLst/>
            </a:endParaRP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</a:t>
            </a:r>
            <a:r>
              <a:rPr lang="en-IN" dirty="0"/>
              <a:t>Self Reference</a:t>
            </a:r>
            <a:endParaRPr lang="en-IN" dirty="0">
              <a:effectLst/>
            </a:endParaRPr>
          </a:p>
          <a:p>
            <a:pPr marL="685800" indent="-457200" rtl="0">
              <a:buFont typeface="Wingdings" panose="05000000000000000000" pitchFamily="2" charset="2"/>
              <a:buChar char="v"/>
            </a:pPr>
            <a:r>
              <a:rPr lang="en-IN" dirty="0">
                <a:effectLst/>
              </a:rPr>
              <a:t> </a:t>
            </a:r>
            <a:r>
              <a:rPr lang="en-IN" dirty="0"/>
              <a:t>Extracting information using </a:t>
            </a:r>
            <a:r>
              <a:rPr lang="en-IN" dirty="0" err="1"/>
              <a:t>SubQuery</a:t>
            </a:r>
            <a:endParaRPr lang="en-IN" dirty="0">
              <a:effectLst/>
            </a:endParaRPr>
          </a:p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0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Difference between LEFT and RIGHT OUTER Joins in SQL - MySQL Join example">
            <a:extLst>
              <a:ext uri="{FF2B5EF4-FFF2-40B4-BE49-F238E27FC236}">
                <a16:creationId xmlns:a16="http://schemas.microsoft.com/office/drawing/2014/main" id="{2D486D5C-035C-935C-D432-E604BD567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80" y="168570"/>
            <a:ext cx="8182293" cy="57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DevOps Life Cycle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DevOps Tools &amp; Strategies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CI/CD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Introduction to GitHub Actions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Components of GitHub Actions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100" dirty="0"/>
              <a:t>Day 4                    </a:t>
            </a:r>
            <a:r>
              <a:rPr lang="en-US" sz="4100" dirty="0" err="1"/>
              <a:t>Devops</a:t>
            </a:r>
            <a:endParaRPr lang="en-US" sz="41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CC8D2A7-5B18-824A-7F39-443BA902A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6" r="25906" b="-1"/>
          <a:stretch/>
        </p:blipFill>
        <p:spPr>
          <a:xfrm>
            <a:off x="6646264" y="10"/>
            <a:ext cx="5545736" cy="606308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F6C2ABF3-C322-42BE-B48A-63C78EC4C218}" vid="{F577DF72-62B0-42B0-B34E-786789A797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499FA-9FE2-4A54-8493-B62A0ECF167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07964E6-3618-4106-9F0D-0B5B915068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3FD1EE-2EF1-42E3-9260-53F7A9198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e49536e-9021-4e8b-a813-eda5cb0caf1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1900</Words>
  <Application>Microsoft Office PowerPoint</Application>
  <PresentationFormat>Widescreen</PresentationFormat>
  <Paragraphs>579</Paragraphs>
  <Slides>66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Gill Sans Nova</vt:lpstr>
      <vt:lpstr>Gill Sans Nova Light</vt:lpstr>
      <vt:lpstr>Sagona Book</vt:lpstr>
      <vt:lpstr>Times New Roman</vt:lpstr>
      <vt:lpstr>Wingdings</vt:lpstr>
      <vt:lpstr>Office Theme</vt:lpstr>
      <vt:lpstr>Custom</vt:lpstr>
      <vt:lpstr>Bootcamp Journey… week 1 &amp; 2 </vt:lpstr>
      <vt:lpstr>timeline</vt:lpstr>
      <vt:lpstr>Day 1</vt:lpstr>
      <vt:lpstr>Day 1…</vt:lpstr>
      <vt:lpstr>PowerPoint Presentation</vt:lpstr>
      <vt:lpstr>Day 2</vt:lpstr>
      <vt:lpstr>Day 3                                                                    SQL</vt:lpstr>
      <vt:lpstr>PowerPoint Presentation</vt:lpstr>
      <vt:lpstr>Day 4                    Devops</vt:lpstr>
      <vt:lpstr>meet our team</vt:lpstr>
      <vt:lpstr>Day 5                                   Software Testing</vt:lpstr>
      <vt:lpstr>Day 6                                                 Cloud Computing</vt:lpstr>
      <vt:lpstr>how we get there</vt:lpstr>
      <vt:lpstr>DAY-7</vt:lpstr>
      <vt:lpstr>PowerPoint Presentation</vt:lpstr>
      <vt:lpstr>Bootcamp Journey… week 3 </vt:lpstr>
      <vt:lpstr>DAY-8</vt:lpstr>
      <vt:lpstr>PowerPoint Presentation</vt:lpstr>
      <vt:lpstr>PowerPoint Presentation</vt:lpstr>
      <vt:lpstr>DAY-9</vt:lpstr>
      <vt:lpstr>DAY-9</vt:lpstr>
      <vt:lpstr>DAY-10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Bootcamp Journey… week 4 </vt:lpstr>
      <vt:lpstr>DAY-1</vt:lpstr>
      <vt:lpstr>PowerPoint Presentation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DAY-5</vt:lpstr>
      <vt:lpstr>PowerPoint Presentation</vt:lpstr>
      <vt:lpstr>JOURNEY SCRAPBOOK</vt:lpstr>
      <vt:lpstr>DAY-1</vt:lpstr>
      <vt:lpstr>PowerPoint Presentation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JOURNEY SCRAPBOOK</vt:lpstr>
      <vt:lpstr>DAY-1</vt:lpstr>
      <vt:lpstr>PowerPoint Presentation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JOURNEY SCRAPBOOK</vt:lpstr>
      <vt:lpstr>DAY-1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DAY-5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So Far…</dc:title>
  <dc:creator>Vohra, Arsh SBOBNG-PTIY/FAA</dc:creator>
  <cp:lastModifiedBy>Vohra, Arsh SBOBNG-PTIY/FAA</cp:lastModifiedBy>
  <cp:revision>1</cp:revision>
  <dcterms:created xsi:type="dcterms:W3CDTF">2023-08-22T10:05:10Z</dcterms:created>
  <dcterms:modified xsi:type="dcterms:W3CDTF">2023-10-01T19:39:37Z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